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9"/>
  </p:notesMasterIdLst>
  <p:sldIdLst>
    <p:sldId id="256" r:id="rId2"/>
    <p:sldId id="416" r:id="rId3"/>
    <p:sldId id="356" r:id="rId4"/>
    <p:sldId id="355" r:id="rId5"/>
    <p:sldId id="354" r:id="rId6"/>
    <p:sldId id="357" r:id="rId7"/>
    <p:sldId id="419" r:id="rId8"/>
    <p:sldId id="418" r:id="rId9"/>
    <p:sldId id="417" r:id="rId10"/>
    <p:sldId id="257" r:id="rId11"/>
    <p:sldId id="415" r:id="rId12"/>
    <p:sldId id="267" r:id="rId13"/>
    <p:sldId id="266" r:id="rId14"/>
    <p:sldId id="420" r:id="rId15"/>
    <p:sldId id="397" r:id="rId16"/>
    <p:sldId id="396" r:id="rId17"/>
    <p:sldId id="395" r:id="rId18"/>
    <p:sldId id="426" r:id="rId19"/>
    <p:sldId id="424" r:id="rId20"/>
    <p:sldId id="423" r:id="rId21"/>
    <p:sldId id="422" r:id="rId22"/>
    <p:sldId id="421" r:id="rId23"/>
    <p:sldId id="259" r:id="rId24"/>
    <p:sldId id="425" r:id="rId25"/>
    <p:sldId id="269" r:id="rId26"/>
    <p:sldId id="258" r:id="rId27"/>
    <p:sldId id="429" r:id="rId28"/>
    <p:sldId id="428" r:id="rId29"/>
    <p:sldId id="427" r:id="rId30"/>
    <p:sldId id="394" r:id="rId31"/>
    <p:sldId id="270" r:id="rId32"/>
    <p:sldId id="430" r:id="rId33"/>
    <p:sldId id="260" r:id="rId34"/>
    <p:sldId id="434" r:id="rId35"/>
    <p:sldId id="433" r:id="rId36"/>
    <p:sldId id="432" r:id="rId37"/>
    <p:sldId id="431" r:id="rId38"/>
    <p:sldId id="398" r:id="rId39"/>
    <p:sldId id="438" r:id="rId40"/>
    <p:sldId id="437" r:id="rId41"/>
    <p:sldId id="436" r:id="rId42"/>
    <p:sldId id="435" r:id="rId43"/>
    <p:sldId id="371" r:id="rId44"/>
    <p:sldId id="439" r:id="rId45"/>
    <p:sldId id="358" r:id="rId46"/>
    <p:sldId id="360" r:id="rId47"/>
    <p:sldId id="440" r:id="rId48"/>
    <p:sldId id="399" r:id="rId49"/>
    <p:sldId id="446" r:id="rId50"/>
    <p:sldId id="445" r:id="rId51"/>
    <p:sldId id="444" r:id="rId52"/>
    <p:sldId id="443" r:id="rId53"/>
    <p:sldId id="442" r:id="rId54"/>
    <p:sldId id="441" r:id="rId55"/>
    <p:sldId id="359" r:id="rId56"/>
    <p:sldId id="449" r:id="rId57"/>
    <p:sldId id="448" r:id="rId58"/>
    <p:sldId id="447" r:id="rId59"/>
    <p:sldId id="369" r:id="rId60"/>
    <p:sldId id="400" r:id="rId61"/>
    <p:sldId id="578" r:id="rId62"/>
    <p:sldId id="452" r:id="rId63"/>
    <p:sldId id="451" r:id="rId64"/>
    <p:sldId id="450" r:id="rId65"/>
    <p:sldId id="362" r:id="rId66"/>
    <p:sldId id="456" r:id="rId67"/>
    <p:sldId id="455" r:id="rId68"/>
    <p:sldId id="454" r:id="rId69"/>
    <p:sldId id="453" r:id="rId70"/>
    <p:sldId id="361" r:id="rId71"/>
    <p:sldId id="477" r:id="rId72"/>
    <p:sldId id="476" r:id="rId73"/>
    <p:sldId id="475" r:id="rId74"/>
    <p:sldId id="461" r:id="rId75"/>
    <p:sldId id="460" r:id="rId76"/>
    <p:sldId id="459" r:id="rId77"/>
    <p:sldId id="462" r:id="rId78"/>
    <p:sldId id="458" r:id="rId79"/>
    <p:sldId id="457" r:id="rId80"/>
    <p:sldId id="363" r:id="rId81"/>
    <p:sldId id="463" r:id="rId82"/>
    <p:sldId id="375" r:id="rId83"/>
    <p:sldId id="403" r:id="rId84"/>
    <p:sldId id="401" r:id="rId85"/>
    <p:sldId id="405" r:id="rId86"/>
    <p:sldId id="402" r:id="rId87"/>
    <p:sldId id="404" r:id="rId88"/>
    <p:sldId id="466" r:id="rId89"/>
    <p:sldId id="464" r:id="rId90"/>
    <p:sldId id="413" r:id="rId91"/>
    <p:sldId id="465" r:id="rId92"/>
    <p:sldId id="467" r:id="rId93"/>
    <p:sldId id="374" r:id="rId94"/>
    <p:sldId id="410" r:id="rId95"/>
    <p:sldId id="409" r:id="rId96"/>
    <p:sldId id="408" r:id="rId97"/>
    <p:sldId id="414" r:id="rId98"/>
    <p:sldId id="407" r:id="rId99"/>
    <p:sldId id="406" r:id="rId100"/>
    <p:sldId id="474" r:id="rId101"/>
    <p:sldId id="473" r:id="rId102"/>
    <p:sldId id="472" r:id="rId103"/>
    <p:sldId id="471" r:id="rId104"/>
    <p:sldId id="470" r:id="rId105"/>
    <p:sldId id="469" r:id="rId106"/>
    <p:sldId id="468" r:id="rId107"/>
    <p:sldId id="382" r:id="rId108"/>
    <p:sldId id="373" r:id="rId109"/>
    <p:sldId id="372" r:id="rId110"/>
    <p:sldId id="479" r:id="rId111"/>
    <p:sldId id="482" r:id="rId112"/>
    <p:sldId id="481" r:id="rId113"/>
    <p:sldId id="480" r:id="rId114"/>
    <p:sldId id="478" r:id="rId115"/>
    <p:sldId id="483" r:id="rId116"/>
    <p:sldId id="271" r:id="rId117"/>
    <p:sldId id="487" r:id="rId118"/>
    <p:sldId id="488" r:id="rId119"/>
    <p:sldId id="486" r:id="rId120"/>
    <p:sldId id="485" r:id="rId121"/>
    <p:sldId id="484" r:id="rId122"/>
    <p:sldId id="367" r:id="rId123"/>
    <p:sldId id="489" r:id="rId124"/>
    <p:sldId id="492" r:id="rId125"/>
    <p:sldId id="494" r:id="rId126"/>
    <p:sldId id="493" r:id="rId127"/>
    <p:sldId id="491" r:id="rId128"/>
    <p:sldId id="490" r:id="rId129"/>
    <p:sldId id="366" r:id="rId130"/>
    <p:sldId id="272" r:id="rId131"/>
    <p:sldId id="377" r:id="rId132"/>
    <p:sldId id="499" r:id="rId133"/>
    <p:sldId id="498" r:id="rId134"/>
    <p:sldId id="497" r:id="rId135"/>
    <p:sldId id="496" r:id="rId136"/>
    <p:sldId id="495" r:id="rId137"/>
    <p:sldId id="376" r:id="rId138"/>
    <p:sldId id="502" r:id="rId139"/>
    <p:sldId id="501" r:id="rId140"/>
    <p:sldId id="500" r:id="rId141"/>
    <p:sldId id="378" r:id="rId142"/>
    <p:sldId id="508" r:id="rId143"/>
    <p:sldId id="507" r:id="rId144"/>
    <p:sldId id="506" r:id="rId145"/>
    <p:sldId id="505" r:id="rId146"/>
    <p:sldId id="504" r:id="rId147"/>
    <p:sldId id="503" r:id="rId148"/>
    <p:sldId id="391" r:id="rId149"/>
    <p:sldId id="510" r:id="rId150"/>
    <p:sldId id="509" r:id="rId151"/>
    <p:sldId id="390" r:id="rId152"/>
    <p:sldId id="577" r:id="rId153"/>
    <p:sldId id="576" r:id="rId154"/>
    <p:sldId id="575" r:id="rId155"/>
    <p:sldId id="574" r:id="rId156"/>
    <p:sldId id="515" r:id="rId157"/>
    <p:sldId id="514" r:id="rId158"/>
    <p:sldId id="513" r:id="rId159"/>
    <p:sldId id="511" r:id="rId160"/>
    <p:sldId id="512" r:id="rId161"/>
    <p:sldId id="368" r:id="rId162"/>
    <p:sldId id="573" r:id="rId163"/>
    <p:sldId id="572" r:id="rId164"/>
    <p:sldId id="571" r:id="rId165"/>
    <p:sldId id="570" r:id="rId166"/>
    <p:sldId id="569" r:id="rId167"/>
    <p:sldId id="568" r:id="rId168"/>
    <p:sldId id="387" r:id="rId169"/>
    <p:sldId id="567" r:id="rId170"/>
    <p:sldId id="566" r:id="rId171"/>
    <p:sldId id="565" r:id="rId172"/>
    <p:sldId id="564" r:id="rId173"/>
    <p:sldId id="516" r:id="rId174"/>
    <p:sldId id="563" r:id="rId175"/>
    <p:sldId id="562" r:id="rId176"/>
    <p:sldId id="561" r:id="rId177"/>
    <p:sldId id="560" r:id="rId178"/>
    <p:sldId id="518" r:id="rId179"/>
    <p:sldId id="559" r:id="rId180"/>
    <p:sldId id="558" r:id="rId181"/>
    <p:sldId id="517" r:id="rId182"/>
    <p:sldId id="557" r:id="rId183"/>
    <p:sldId id="556" r:id="rId184"/>
    <p:sldId id="555" r:id="rId185"/>
    <p:sldId id="554" r:id="rId186"/>
    <p:sldId id="553" r:id="rId187"/>
    <p:sldId id="393" r:id="rId188"/>
    <p:sldId id="552" r:id="rId189"/>
    <p:sldId id="551" r:id="rId190"/>
    <p:sldId id="550" r:id="rId191"/>
    <p:sldId id="549" r:id="rId192"/>
    <p:sldId id="548" r:id="rId193"/>
    <p:sldId id="370" r:id="rId194"/>
    <p:sldId id="547" r:id="rId195"/>
    <p:sldId id="546" r:id="rId196"/>
    <p:sldId id="545" r:id="rId197"/>
    <p:sldId id="544" r:id="rId198"/>
    <p:sldId id="543" r:id="rId199"/>
    <p:sldId id="542" r:id="rId200"/>
    <p:sldId id="385" r:id="rId201"/>
    <p:sldId id="540" r:id="rId202"/>
    <p:sldId id="541" r:id="rId203"/>
    <p:sldId id="539" r:id="rId204"/>
    <p:sldId id="386" r:id="rId205"/>
    <p:sldId id="538" r:id="rId206"/>
    <p:sldId id="537" r:id="rId207"/>
    <p:sldId id="536" r:id="rId208"/>
    <p:sldId id="535" r:id="rId209"/>
    <p:sldId id="534" r:id="rId210"/>
    <p:sldId id="533" r:id="rId211"/>
    <p:sldId id="532" r:id="rId212"/>
    <p:sldId id="531" r:id="rId213"/>
    <p:sldId id="519" r:id="rId214"/>
    <p:sldId id="388" r:id="rId215"/>
    <p:sldId id="522" r:id="rId216"/>
    <p:sldId id="521" r:id="rId217"/>
    <p:sldId id="520" r:id="rId218"/>
    <p:sldId id="389" r:id="rId219"/>
    <p:sldId id="530" r:id="rId220"/>
    <p:sldId id="529" r:id="rId221"/>
    <p:sldId id="528" r:id="rId222"/>
    <p:sldId id="527" r:id="rId223"/>
    <p:sldId id="525" r:id="rId224"/>
    <p:sldId id="524" r:id="rId225"/>
    <p:sldId id="392" r:id="rId226"/>
    <p:sldId id="380" r:id="rId227"/>
    <p:sldId id="523" r:id="rId22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70F71-85BE-4241-B5D0-7579E321C684}" v="1732" dt="2021-03-15T07:47:51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microsoft.com/office/2015/10/relationships/revisionInfo" Target="revisionInfo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7FE70F71-85BE-4241-B5D0-7579E321C684}"/>
    <pc:docChg chg="undo custSel addSld delSld modSld sldOrd">
      <pc:chgData name="Evgenia Korneva" userId="e62070071816427d" providerId="LiveId" clId="{7FE70F71-85BE-4241-B5D0-7579E321C684}" dt="2021-03-15T07:48:07.488" v="13214" actId="113"/>
      <pc:docMkLst>
        <pc:docMk/>
      </pc:docMkLst>
      <pc:sldChg chg="modSp mod">
        <pc:chgData name="Evgenia Korneva" userId="e62070071816427d" providerId="LiveId" clId="{7FE70F71-85BE-4241-B5D0-7579E321C684}" dt="2021-03-01T15:09:12.996" v="263" actId="27636"/>
        <pc:sldMkLst>
          <pc:docMk/>
          <pc:sldMk cId="2509116535" sldId="256"/>
        </pc:sldMkLst>
        <pc:spChg chg="mod">
          <ac:chgData name="Evgenia Korneva" userId="e62070071816427d" providerId="LiveId" clId="{7FE70F71-85BE-4241-B5D0-7579E321C684}" dt="2021-03-01T15:08:01.029" v="217" actId="27636"/>
          <ac:spMkLst>
            <pc:docMk/>
            <pc:sldMk cId="2509116535" sldId="256"/>
            <ac:spMk id="2" creationId="{F78D929B-A7E4-4A65-A288-610010C0A556}"/>
          </ac:spMkLst>
        </pc:spChg>
        <pc:spChg chg="mod">
          <ac:chgData name="Evgenia Korneva" userId="e62070071816427d" providerId="LiveId" clId="{7FE70F71-85BE-4241-B5D0-7579E321C684}" dt="2021-03-01T15:09:12.996" v="263" actId="27636"/>
          <ac:spMkLst>
            <pc:docMk/>
            <pc:sldMk cId="2509116535" sldId="256"/>
            <ac:spMk id="3" creationId="{D462F817-06CB-448E-B553-8D147248C3EF}"/>
          </ac:spMkLst>
        </pc:spChg>
      </pc:sldChg>
      <pc:sldChg chg="modSp mod">
        <pc:chgData name="Evgenia Korneva" userId="e62070071816427d" providerId="LiveId" clId="{7FE70F71-85BE-4241-B5D0-7579E321C684}" dt="2021-03-14T23:17:16.187" v="8960" actId="20577"/>
        <pc:sldMkLst>
          <pc:docMk/>
          <pc:sldMk cId="3533980503" sldId="257"/>
        </pc:sldMkLst>
        <pc:spChg chg="mod">
          <ac:chgData name="Evgenia Korneva" userId="e62070071816427d" providerId="LiveId" clId="{7FE70F71-85BE-4241-B5D0-7579E321C684}" dt="2021-03-14T23:17:16.187" v="8960" actId="20577"/>
          <ac:spMkLst>
            <pc:docMk/>
            <pc:sldMk cId="3533980503" sldId="257"/>
            <ac:spMk id="3" creationId="{692AA8E7-DAE2-4680-BC66-06A2EA387592}"/>
          </ac:spMkLst>
        </pc:spChg>
      </pc:sldChg>
      <pc:sldChg chg="addSp delSp modSp mod ord">
        <pc:chgData name="Evgenia Korneva" userId="e62070071816427d" providerId="LiveId" clId="{7FE70F71-85BE-4241-B5D0-7579E321C684}" dt="2021-03-14T20:59:02.229" v="6606" actId="122"/>
        <pc:sldMkLst>
          <pc:docMk/>
          <pc:sldMk cId="2409396308" sldId="258"/>
        </pc:sldMkLst>
        <pc:spChg chg="mod">
          <ac:chgData name="Evgenia Korneva" userId="e62070071816427d" providerId="LiveId" clId="{7FE70F71-85BE-4241-B5D0-7579E321C684}" dt="2021-03-14T20:59:02.229" v="6606" actId="122"/>
          <ac:spMkLst>
            <pc:docMk/>
            <pc:sldMk cId="2409396308" sldId="258"/>
            <ac:spMk id="3" creationId="{556BF7EF-C95A-4C6E-91A8-DCB14F976AF0}"/>
          </ac:spMkLst>
        </pc:spChg>
        <pc:spChg chg="add del mod">
          <ac:chgData name="Evgenia Korneva" userId="e62070071816427d" providerId="LiveId" clId="{7FE70F71-85BE-4241-B5D0-7579E321C684}" dt="2021-03-14T20:42:43.937" v="6071"/>
          <ac:spMkLst>
            <pc:docMk/>
            <pc:sldMk cId="2409396308" sldId="258"/>
            <ac:spMk id="8" creationId="{321D7F50-BF12-45DB-B531-1C75924F6156}"/>
          </ac:spMkLst>
        </pc:spChg>
        <pc:spChg chg="add mod">
          <ac:chgData name="Evgenia Korneva" userId="e62070071816427d" providerId="LiveId" clId="{7FE70F71-85BE-4241-B5D0-7579E321C684}" dt="2021-03-14T20:47:14.870" v="6206" actId="20577"/>
          <ac:spMkLst>
            <pc:docMk/>
            <pc:sldMk cId="2409396308" sldId="258"/>
            <ac:spMk id="23" creationId="{E182AB62-AC15-4AD9-B5FE-C516ED8D65E0}"/>
          </ac:spMkLst>
        </pc:spChg>
        <pc:grpChg chg="add mod">
          <ac:chgData name="Evgenia Korneva" userId="e62070071816427d" providerId="LiveId" clId="{7FE70F71-85BE-4241-B5D0-7579E321C684}" dt="2021-03-14T20:45:08.563" v="6087" actId="1076"/>
          <ac:grpSpMkLst>
            <pc:docMk/>
            <pc:sldMk cId="2409396308" sldId="258"/>
            <ac:grpSpMk id="22" creationId="{CBD49704-2787-4B21-8ACA-98C900BF0FD7}"/>
          </ac:grpSpMkLst>
        </pc:grpChg>
        <pc:picChg chg="add del mod">
          <ac:chgData name="Evgenia Korneva" userId="e62070071816427d" providerId="LiveId" clId="{7FE70F71-85BE-4241-B5D0-7579E321C684}" dt="2021-03-14T20:42:26.584" v="6069" actId="478"/>
          <ac:picMkLst>
            <pc:docMk/>
            <pc:sldMk cId="2409396308" sldId="258"/>
            <ac:picMk id="7" creationId="{573803F7-3462-421D-A57F-B4885A34F2B8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0" creationId="{A09F48DA-7517-4F2D-A27B-8A0F3D5FB211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1" creationId="{488061C2-F2C4-4B84-B5C3-487D4EA79706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2" creationId="{F3AF7BF9-417D-4082-AAA5-E63E9107D475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3" creationId="{3C993C63-0BF4-4EA0-B75F-851F0E06CC12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4" creationId="{3944BC40-BBC6-4743-91F9-0B9A398C37D1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5" creationId="{EA460E58-B804-4A88-B2A2-D6EF552372BB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6" creationId="{5A1E2EB9-A8F1-47F5-984D-C5EF0C476696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7" creationId="{AF8ACA4D-0745-49F6-8E31-AA3CFAC2910F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8" creationId="{83F621B9-E293-4C0D-81F0-2E7A82FBB8E1}"/>
          </ac:picMkLst>
        </pc:picChg>
        <pc:picChg chg="add mod">
          <ac:chgData name="Evgenia Korneva" userId="e62070071816427d" providerId="LiveId" clId="{7FE70F71-85BE-4241-B5D0-7579E321C684}" dt="2021-03-14T20:44:50.291" v="6084" actId="164"/>
          <ac:picMkLst>
            <pc:docMk/>
            <pc:sldMk cId="2409396308" sldId="258"/>
            <ac:picMk id="19" creationId="{32E7E552-918A-4688-AEA1-B9CE48457A99}"/>
          </ac:picMkLst>
        </pc:picChg>
        <pc:picChg chg="add del mod">
          <ac:chgData name="Evgenia Korneva" userId="e62070071816427d" providerId="LiveId" clId="{7FE70F71-85BE-4241-B5D0-7579E321C684}" dt="2021-03-14T20:44:30.799" v="6083" actId="478"/>
          <ac:picMkLst>
            <pc:docMk/>
            <pc:sldMk cId="2409396308" sldId="258"/>
            <ac:picMk id="20" creationId="{77632CB5-BCE5-40EF-A483-4A836E76CAC4}"/>
          </ac:picMkLst>
        </pc:picChg>
        <pc:picChg chg="add del mod">
          <ac:chgData name="Evgenia Korneva" userId="e62070071816427d" providerId="LiveId" clId="{7FE70F71-85BE-4241-B5D0-7579E321C684}" dt="2021-03-14T20:44:30.799" v="6083" actId="478"/>
          <ac:picMkLst>
            <pc:docMk/>
            <pc:sldMk cId="2409396308" sldId="258"/>
            <ac:picMk id="21" creationId="{8CF4CA2A-0C67-4D87-BE39-4793B8869E80}"/>
          </ac:picMkLst>
        </pc:picChg>
      </pc:sldChg>
      <pc:sldChg chg="addSp delSp modSp mod">
        <pc:chgData name="Evgenia Korneva" userId="e62070071816427d" providerId="LiveId" clId="{7FE70F71-85BE-4241-B5D0-7579E321C684}" dt="2021-03-14T23:20:26.483" v="8976" actId="27636"/>
        <pc:sldMkLst>
          <pc:docMk/>
          <pc:sldMk cId="934195274" sldId="259"/>
        </pc:sldMkLst>
        <pc:spChg chg="mod">
          <ac:chgData name="Evgenia Korneva" userId="e62070071816427d" providerId="LiveId" clId="{7FE70F71-85BE-4241-B5D0-7579E321C684}" dt="2021-03-01T15:01:23.394" v="99" actId="255"/>
          <ac:spMkLst>
            <pc:docMk/>
            <pc:sldMk cId="934195274" sldId="259"/>
            <ac:spMk id="2" creationId="{3869C5B2-B405-47CF-AF2D-400DA9E5A7CD}"/>
          </ac:spMkLst>
        </pc:spChg>
        <pc:spChg chg="del">
          <ac:chgData name="Evgenia Korneva" userId="e62070071816427d" providerId="LiveId" clId="{7FE70F71-85BE-4241-B5D0-7579E321C684}" dt="2021-03-01T14:59:39.530" v="20"/>
          <ac:spMkLst>
            <pc:docMk/>
            <pc:sldMk cId="934195274" sldId="259"/>
            <ac:spMk id="3" creationId="{46C989EF-9966-4635-A69F-20836ABC9459}"/>
          </ac:spMkLst>
        </pc:spChg>
        <pc:spChg chg="add mod">
          <ac:chgData name="Evgenia Korneva" userId="e62070071816427d" providerId="LiveId" clId="{7FE70F71-85BE-4241-B5D0-7579E321C684}" dt="2021-03-14T23:20:26.483" v="8976" actId="27636"/>
          <ac:spMkLst>
            <pc:docMk/>
            <pc:sldMk cId="934195274" sldId="259"/>
            <ac:spMk id="6" creationId="{6F7BC9A6-EEF5-4C63-B69A-6B556048BD20}"/>
          </ac:spMkLst>
        </pc:spChg>
        <pc:spChg chg="add del mod">
          <ac:chgData name="Evgenia Korneva" userId="e62070071816427d" providerId="LiveId" clId="{7FE70F71-85BE-4241-B5D0-7579E321C684}" dt="2021-03-01T15:00:18.742" v="27"/>
          <ac:spMkLst>
            <pc:docMk/>
            <pc:sldMk cId="934195274" sldId="259"/>
            <ac:spMk id="8" creationId="{7494C412-BE05-4536-9B81-052F1140D754}"/>
          </ac:spMkLst>
        </pc:spChg>
        <pc:spChg chg="add del mod">
          <ac:chgData name="Evgenia Korneva" userId="e62070071816427d" providerId="LiveId" clId="{7FE70F71-85BE-4241-B5D0-7579E321C684}" dt="2021-03-01T15:02:15.846" v="104" actId="478"/>
          <ac:spMkLst>
            <pc:docMk/>
            <pc:sldMk cId="934195274" sldId="259"/>
            <ac:spMk id="10" creationId="{CDB3D31B-5E45-4A7D-8BAF-6C5E7818ED42}"/>
          </ac:spMkLst>
        </pc:spChg>
        <pc:spChg chg="add del mod">
          <ac:chgData name="Evgenia Korneva" userId="e62070071816427d" providerId="LiveId" clId="{7FE70F71-85BE-4241-B5D0-7579E321C684}" dt="2021-03-01T15:02:55.595" v="111"/>
          <ac:spMkLst>
            <pc:docMk/>
            <pc:sldMk cId="934195274" sldId="259"/>
            <ac:spMk id="12" creationId="{3FAE4B9C-884F-4BB2-A991-66512E6E4C0C}"/>
          </ac:spMkLst>
        </pc:spChg>
        <pc:spChg chg="add mod">
          <ac:chgData name="Evgenia Korneva" userId="e62070071816427d" providerId="LiveId" clId="{7FE70F71-85BE-4241-B5D0-7579E321C684}" dt="2021-03-01T15:06:31" v="152" actId="1076"/>
          <ac:spMkLst>
            <pc:docMk/>
            <pc:sldMk cId="934195274" sldId="259"/>
            <ac:spMk id="15" creationId="{74F5983E-0615-4B0D-AFE5-27E04C03DC35}"/>
          </ac:spMkLst>
        </pc:spChg>
        <pc:picChg chg="add del mod modCrop">
          <ac:chgData name="Evgenia Korneva" userId="e62070071816427d" providerId="LiveId" clId="{7FE70F71-85BE-4241-B5D0-7579E321C684}" dt="2021-03-01T15:00:15.067" v="26" actId="21"/>
          <ac:picMkLst>
            <pc:docMk/>
            <pc:sldMk cId="934195274" sldId="259"/>
            <ac:picMk id="5" creationId="{273214AA-4810-4CAC-9D7A-902CDE320A97}"/>
          </ac:picMkLst>
        </pc:picChg>
        <pc:picChg chg="add del mod">
          <ac:chgData name="Evgenia Korneva" userId="e62070071816427d" providerId="LiveId" clId="{7FE70F71-85BE-4241-B5D0-7579E321C684}" dt="2021-03-01T15:02:08.414" v="103" actId="478"/>
          <ac:picMkLst>
            <pc:docMk/>
            <pc:sldMk cId="934195274" sldId="259"/>
            <ac:picMk id="9" creationId="{E245E8DA-F5EB-4361-BCDA-7F725E9D780E}"/>
          </ac:picMkLst>
        </pc:picChg>
        <pc:picChg chg="add del mod modCrop">
          <ac:chgData name="Evgenia Korneva" userId="e62070071816427d" providerId="LiveId" clId="{7FE70F71-85BE-4241-B5D0-7579E321C684}" dt="2021-03-01T15:02:51.442" v="110" actId="21"/>
          <ac:picMkLst>
            <pc:docMk/>
            <pc:sldMk cId="934195274" sldId="259"/>
            <ac:picMk id="13" creationId="{0F617532-D02F-453B-B5E7-958D93D1D6FA}"/>
          </ac:picMkLst>
        </pc:picChg>
        <pc:picChg chg="add mod">
          <ac:chgData name="Evgenia Korneva" userId="e62070071816427d" providerId="LiveId" clId="{7FE70F71-85BE-4241-B5D0-7579E321C684}" dt="2021-03-01T15:03:00.247" v="112" actId="1076"/>
          <ac:picMkLst>
            <pc:docMk/>
            <pc:sldMk cId="934195274" sldId="259"/>
            <ac:picMk id="14" creationId="{FB081E7F-10AD-4A75-9E6C-53502F5684B7}"/>
          </ac:picMkLst>
        </pc:picChg>
      </pc:sldChg>
      <pc:sldChg chg="modSp mod ord">
        <pc:chgData name="Evgenia Korneva" userId="e62070071816427d" providerId="LiveId" clId="{7FE70F71-85BE-4241-B5D0-7579E321C684}" dt="2021-03-14T23:29:20.946" v="9003" actId="113"/>
        <pc:sldMkLst>
          <pc:docMk/>
          <pc:sldMk cId="2375284975" sldId="260"/>
        </pc:sldMkLst>
        <pc:spChg chg="mod">
          <ac:chgData name="Evgenia Korneva" userId="e62070071816427d" providerId="LiveId" clId="{7FE70F71-85BE-4241-B5D0-7579E321C684}" dt="2021-03-03T13:16:05.009" v="761" actId="20577"/>
          <ac:spMkLst>
            <pc:docMk/>
            <pc:sldMk cId="2375284975" sldId="260"/>
            <ac:spMk id="2" creationId="{C1EE1A56-02BC-45D2-ADEB-653720E3443F}"/>
          </ac:spMkLst>
        </pc:spChg>
        <pc:spChg chg="mod">
          <ac:chgData name="Evgenia Korneva" userId="e62070071816427d" providerId="LiveId" clId="{7FE70F71-85BE-4241-B5D0-7579E321C684}" dt="2021-03-14T23:29:20.946" v="9003" actId="113"/>
          <ac:spMkLst>
            <pc:docMk/>
            <pc:sldMk cId="2375284975" sldId="260"/>
            <ac:spMk id="3" creationId="{F17F4BA7-D297-47C5-89A1-D82B044A12DF}"/>
          </ac:spMkLst>
        </pc:spChg>
      </pc:sldChg>
      <pc:sldChg chg="addSp delSp modSp del mod">
        <pc:chgData name="Evgenia Korneva" userId="e62070071816427d" providerId="LiveId" clId="{7FE70F71-85BE-4241-B5D0-7579E321C684}" dt="2021-03-01T15:41:04.913" v="719" actId="47"/>
        <pc:sldMkLst>
          <pc:docMk/>
          <pc:sldMk cId="2740411159" sldId="261"/>
        </pc:sldMkLst>
        <pc:spChg chg="del">
          <ac:chgData name="Evgenia Korneva" userId="e62070071816427d" providerId="LiveId" clId="{7FE70F71-85BE-4241-B5D0-7579E321C684}" dt="2021-03-01T15:37:46.175" v="635" actId="478"/>
          <ac:spMkLst>
            <pc:docMk/>
            <pc:sldMk cId="2740411159" sldId="261"/>
            <ac:spMk id="3" creationId="{49F7CD4D-9DDE-4D34-AC1E-0DDD2FC7B6CD}"/>
          </ac:spMkLst>
        </pc:spChg>
        <pc:picChg chg="add del mod">
          <ac:chgData name="Evgenia Korneva" userId="e62070071816427d" providerId="LiveId" clId="{7FE70F71-85BE-4241-B5D0-7579E321C684}" dt="2021-03-01T15:37:59.490" v="639" actId="478"/>
          <ac:picMkLst>
            <pc:docMk/>
            <pc:sldMk cId="2740411159" sldId="261"/>
            <ac:picMk id="7" creationId="{E8B3FF2C-E33E-4AAA-AEF2-34D77D158A8D}"/>
          </ac:picMkLst>
        </pc:picChg>
      </pc:sldChg>
      <pc:sldChg chg="del">
        <pc:chgData name="Evgenia Korneva" userId="e62070071816427d" providerId="LiveId" clId="{7FE70F71-85BE-4241-B5D0-7579E321C684}" dt="2021-03-12T15:17:22.470" v="2359" actId="2696"/>
        <pc:sldMkLst>
          <pc:docMk/>
          <pc:sldMk cId="1302943373" sldId="262"/>
        </pc:sldMkLst>
      </pc:sldChg>
      <pc:sldChg chg="del">
        <pc:chgData name="Evgenia Korneva" userId="e62070071816427d" providerId="LiveId" clId="{7FE70F71-85BE-4241-B5D0-7579E321C684}" dt="2021-03-12T15:17:22.470" v="2359" actId="2696"/>
        <pc:sldMkLst>
          <pc:docMk/>
          <pc:sldMk cId="2849824580" sldId="263"/>
        </pc:sldMkLst>
      </pc:sldChg>
      <pc:sldChg chg="del">
        <pc:chgData name="Evgenia Korneva" userId="e62070071816427d" providerId="LiveId" clId="{7FE70F71-85BE-4241-B5D0-7579E321C684}" dt="2021-03-12T15:17:22.470" v="2359" actId="2696"/>
        <pc:sldMkLst>
          <pc:docMk/>
          <pc:sldMk cId="4131733051" sldId="264"/>
        </pc:sldMkLst>
      </pc:sldChg>
      <pc:sldChg chg="del">
        <pc:chgData name="Evgenia Korneva" userId="e62070071816427d" providerId="LiveId" clId="{7FE70F71-85BE-4241-B5D0-7579E321C684}" dt="2021-03-12T15:17:22.470" v="2359" actId="2696"/>
        <pc:sldMkLst>
          <pc:docMk/>
          <pc:sldMk cId="1615597872" sldId="265"/>
        </pc:sldMkLst>
      </pc:sldChg>
      <pc:sldChg chg="addSp delSp modSp new mod ord">
        <pc:chgData name="Evgenia Korneva" userId="e62070071816427d" providerId="LiveId" clId="{7FE70F71-85BE-4241-B5D0-7579E321C684}" dt="2021-03-01T14:53:58.095" v="5"/>
        <pc:sldMkLst>
          <pc:docMk/>
          <pc:sldMk cId="3794337890" sldId="266"/>
        </pc:sldMkLst>
        <pc:spChg chg="mod">
          <ac:chgData name="Evgenia Korneva" userId="e62070071816427d" providerId="LiveId" clId="{7FE70F71-85BE-4241-B5D0-7579E321C684}" dt="2021-03-01T14:53:55.531" v="3"/>
          <ac:spMkLst>
            <pc:docMk/>
            <pc:sldMk cId="3794337890" sldId="266"/>
            <ac:spMk id="2" creationId="{7326EB6A-E198-4ABB-BA64-3B1C397FD857}"/>
          </ac:spMkLst>
        </pc:spChg>
        <pc:spChg chg="del">
          <ac:chgData name="Evgenia Korneva" userId="e62070071816427d" providerId="LiveId" clId="{7FE70F71-85BE-4241-B5D0-7579E321C684}" dt="2021-03-01T14:53:38.625" v="1"/>
          <ac:spMkLst>
            <pc:docMk/>
            <pc:sldMk cId="3794337890" sldId="266"/>
            <ac:spMk id="3" creationId="{C3A9E4E8-789C-4279-AB25-7688B0E472DA}"/>
          </ac:spMkLst>
        </pc:spChg>
        <pc:picChg chg="add mod">
          <ac:chgData name="Evgenia Korneva" userId="e62070071816427d" providerId="LiveId" clId="{7FE70F71-85BE-4241-B5D0-7579E321C684}" dt="2021-03-01T14:53:42.216" v="2" actId="27614"/>
          <ac:picMkLst>
            <pc:docMk/>
            <pc:sldMk cId="3794337890" sldId="266"/>
            <ac:picMk id="5" creationId="{660FF820-AB87-4ADC-8195-65B93B40E044}"/>
          </ac:picMkLst>
        </pc:picChg>
      </pc:sldChg>
      <pc:sldChg chg="modSp new mod ord">
        <pc:chgData name="Evgenia Korneva" userId="e62070071816427d" providerId="LiveId" clId="{7FE70F71-85BE-4241-B5D0-7579E321C684}" dt="2021-03-14T23:18:18.382" v="8969" actId="20577"/>
        <pc:sldMkLst>
          <pc:docMk/>
          <pc:sldMk cId="2096461769" sldId="267"/>
        </pc:sldMkLst>
        <pc:spChg chg="mod">
          <ac:chgData name="Evgenia Korneva" userId="e62070071816427d" providerId="LiveId" clId="{7FE70F71-85BE-4241-B5D0-7579E321C684}" dt="2021-03-01T14:54:03.097" v="9"/>
          <ac:spMkLst>
            <pc:docMk/>
            <pc:sldMk cId="2096461769" sldId="267"/>
            <ac:spMk id="2" creationId="{19C6EBA2-D8FA-49A3-A885-E40EED02CA5B}"/>
          </ac:spMkLst>
        </pc:spChg>
        <pc:spChg chg="mod">
          <ac:chgData name="Evgenia Korneva" userId="e62070071816427d" providerId="LiveId" clId="{7FE70F71-85BE-4241-B5D0-7579E321C684}" dt="2021-03-14T23:18:18.382" v="8969" actId="20577"/>
          <ac:spMkLst>
            <pc:docMk/>
            <pc:sldMk cId="2096461769" sldId="267"/>
            <ac:spMk id="3" creationId="{46F05353-9DB3-474B-B2CE-6023D8545F0A}"/>
          </ac:spMkLst>
        </pc:spChg>
      </pc:sldChg>
      <pc:sldChg chg="modSp new del mod">
        <pc:chgData name="Evgenia Korneva" userId="e62070071816427d" providerId="LiveId" clId="{7FE70F71-85BE-4241-B5D0-7579E321C684}" dt="2021-03-14T23:14:59.094" v="8958" actId="47"/>
        <pc:sldMkLst>
          <pc:docMk/>
          <pc:sldMk cId="2675430112" sldId="268"/>
        </pc:sldMkLst>
        <pc:spChg chg="mod">
          <ac:chgData name="Evgenia Korneva" userId="e62070071816427d" providerId="LiveId" clId="{7FE70F71-85BE-4241-B5D0-7579E321C684}" dt="2021-03-01T15:06:55.954" v="162" actId="20577"/>
          <ac:spMkLst>
            <pc:docMk/>
            <pc:sldMk cId="2675430112" sldId="268"/>
            <ac:spMk id="2" creationId="{85AD4817-DF3D-4E1D-99FD-EEB2B84C1968}"/>
          </ac:spMkLst>
        </pc:spChg>
      </pc:sldChg>
      <pc:sldChg chg="addSp delSp modSp new mod">
        <pc:chgData name="Evgenia Korneva" userId="e62070071816427d" providerId="LiveId" clId="{7FE70F71-85BE-4241-B5D0-7579E321C684}" dt="2021-03-01T15:35:23.645" v="629" actId="1076"/>
        <pc:sldMkLst>
          <pc:docMk/>
          <pc:sldMk cId="2376321808" sldId="269"/>
        </pc:sldMkLst>
        <pc:spChg chg="mod">
          <ac:chgData name="Evgenia Korneva" userId="e62070071816427d" providerId="LiveId" clId="{7FE70F71-85BE-4241-B5D0-7579E321C684}" dt="2021-03-01T15:15:24.605" v="353" actId="947"/>
          <ac:spMkLst>
            <pc:docMk/>
            <pc:sldMk cId="2376321808" sldId="269"/>
            <ac:spMk id="2" creationId="{6CA2505B-FCCB-4D9F-949A-7EC16790CFE0}"/>
          </ac:spMkLst>
        </pc:spChg>
        <pc:spChg chg="del">
          <ac:chgData name="Evgenia Korneva" userId="e62070071816427d" providerId="LiveId" clId="{7FE70F71-85BE-4241-B5D0-7579E321C684}" dt="2021-03-01T15:21:05.710" v="355" actId="478"/>
          <ac:spMkLst>
            <pc:docMk/>
            <pc:sldMk cId="2376321808" sldId="269"/>
            <ac:spMk id="3" creationId="{AE1BA094-3720-4B2A-A715-9D5DED3289A4}"/>
          </ac:spMkLst>
        </pc:spChg>
        <pc:spChg chg="del">
          <ac:chgData name="Evgenia Korneva" userId="e62070071816427d" providerId="LiveId" clId="{7FE70F71-85BE-4241-B5D0-7579E321C684}" dt="2021-03-01T15:21:03.056" v="354" actId="478"/>
          <ac:spMkLst>
            <pc:docMk/>
            <pc:sldMk cId="2376321808" sldId="269"/>
            <ac:spMk id="4" creationId="{A41D0D04-CD3E-43A8-AEDC-41345E5238F5}"/>
          </ac:spMkLst>
        </pc:spChg>
        <pc:spChg chg="add del mod">
          <ac:chgData name="Evgenia Korneva" userId="e62070071816427d" providerId="LiveId" clId="{7FE70F71-85BE-4241-B5D0-7579E321C684}" dt="2021-03-01T15:24:11.636" v="375" actId="478"/>
          <ac:spMkLst>
            <pc:docMk/>
            <pc:sldMk cId="2376321808" sldId="269"/>
            <ac:spMk id="8" creationId="{BAD5CB47-DE2A-4355-8CC9-B94C83D5C469}"/>
          </ac:spMkLst>
        </pc:spChg>
        <pc:spChg chg="add mod">
          <ac:chgData name="Evgenia Korneva" userId="e62070071816427d" providerId="LiveId" clId="{7FE70F71-85BE-4241-B5D0-7579E321C684}" dt="2021-03-01T15:29:34.218" v="428" actId="164"/>
          <ac:spMkLst>
            <pc:docMk/>
            <pc:sldMk cId="2376321808" sldId="269"/>
            <ac:spMk id="10" creationId="{4E80BD31-C76E-452F-BDC5-D44AA60844AE}"/>
          </ac:spMkLst>
        </pc:spChg>
        <pc:spChg chg="mod">
          <ac:chgData name="Evgenia Korneva" userId="e62070071816427d" providerId="LiveId" clId="{7FE70F71-85BE-4241-B5D0-7579E321C684}" dt="2021-03-01T15:34:38.673" v="556" actId="1037"/>
          <ac:spMkLst>
            <pc:docMk/>
            <pc:sldMk cId="2376321808" sldId="269"/>
            <ac:spMk id="14" creationId="{E86F83DB-67C2-47B4-9E63-33BDFDBE473A}"/>
          </ac:spMkLst>
        </pc:spChg>
        <pc:spChg chg="mod">
          <ac:chgData name="Evgenia Korneva" userId="e62070071816427d" providerId="LiveId" clId="{7FE70F71-85BE-4241-B5D0-7579E321C684}" dt="2021-03-01T15:35:11.742" v="625" actId="1036"/>
          <ac:spMkLst>
            <pc:docMk/>
            <pc:sldMk cId="2376321808" sldId="269"/>
            <ac:spMk id="17" creationId="{8C9371E7-3B16-467F-AAE0-C3344D2DB709}"/>
          </ac:spMkLst>
        </pc:spChg>
        <pc:grpChg chg="add del mod">
          <ac:chgData name="Evgenia Korneva" userId="e62070071816427d" providerId="LiveId" clId="{7FE70F71-85BE-4241-B5D0-7579E321C684}" dt="2021-03-01T15:33:34.992" v="483" actId="21"/>
          <ac:grpSpMkLst>
            <pc:docMk/>
            <pc:sldMk cId="2376321808" sldId="269"/>
            <ac:grpSpMk id="11" creationId="{C66E80E4-C360-4535-A68A-85E0277EED90}"/>
          </ac:grpSpMkLst>
        </pc:grpChg>
        <pc:grpChg chg="add mod">
          <ac:chgData name="Evgenia Korneva" userId="e62070071816427d" providerId="LiveId" clId="{7FE70F71-85BE-4241-B5D0-7579E321C684}" dt="2021-03-01T15:35:23.645" v="629" actId="1076"/>
          <ac:grpSpMkLst>
            <pc:docMk/>
            <pc:sldMk cId="2376321808" sldId="269"/>
            <ac:grpSpMk id="12" creationId="{B71FE746-E77E-4C50-AFAA-A9F0128DDF0A}"/>
          </ac:grpSpMkLst>
        </pc:grpChg>
        <pc:grpChg chg="add mod">
          <ac:chgData name="Evgenia Korneva" userId="e62070071816427d" providerId="LiveId" clId="{7FE70F71-85BE-4241-B5D0-7579E321C684}" dt="2021-03-01T15:35:20.239" v="628" actId="1076"/>
          <ac:grpSpMkLst>
            <pc:docMk/>
            <pc:sldMk cId="2376321808" sldId="269"/>
            <ac:grpSpMk id="15" creationId="{C8A2DD9A-8F8E-4493-9622-628B184097BD}"/>
          </ac:grpSpMkLst>
        </pc:grpChg>
        <pc:picChg chg="add del mod modCrop">
          <ac:chgData name="Evgenia Korneva" userId="e62070071816427d" providerId="LiveId" clId="{7FE70F71-85BE-4241-B5D0-7579E321C684}" dt="2021-03-01T15:24:09.734" v="374" actId="478"/>
          <ac:picMkLst>
            <pc:docMk/>
            <pc:sldMk cId="2376321808" sldId="269"/>
            <ac:picMk id="7" creationId="{627F029A-EC91-4657-A6A5-9AC0160FCA5D}"/>
          </ac:picMkLst>
        </pc:picChg>
        <pc:picChg chg="add mod modCrop">
          <ac:chgData name="Evgenia Korneva" userId="e62070071816427d" providerId="LiveId" clId="{7FE70F71-85BE-4241-B5D0-7579E321C684}" dt="2021-03-01T15:33:16.768" v="481" actId="2085"/>
          <ac:picMkLst>
            <pc:docMk/>
            <pc:sldMk cId="2376321808" sldId="269"/>
            <ac:picMk id="9" creationId="{D9B72A62-0BDB-4B8A-B6E6-687757AFB68D}"/>
          </ac:picMkLst>
        </pc:picChg>
        <pc:picChg chg="mod modCrop">
          <ac:chgData name="Evgenia Korneva" userId="e62070071816427d" providerId="LiveId" clId="{7FE70F71-85BE-4241-B5D0-7579E321C684}" dt="2021-03-01T15:33:19.940" v="482" actId="2085"/>
          <ac:picMkLst>
            <pc:docMk/>
            <pc:sldMk cId="2376321808" sldId="269"/>
            <ac:picMk id="13" creationId="{061B7085-5899-42EE-B0D7-DC82B7BA3713}"/>
          </ac:picMkLst>
        </pc:picChg>
        <pc:picChg chg="mod">
          <ac:chgData name="Evgenia Korneva" userId="e62070071816427d" providerId="LiveId" clId="{7FE70F71-85BE-4241-B5D0-7579E321C684}" dt="2021-03-01T15:33:44.459" v="485"/>
          <ac:picMkLst>
            <pc:docMk/>
            <pc:sldMk cId="2376321808" sldId="269"/>
            <ac:picMk id="16" creationId="{CA40DBAD-A25F-49BC-999F-55A7B83D7374}"/>
          </ac:picMkLst>
        </pc:picChg>
      </pc:sldChg>
      <pc:sldChg chg="addSp delSp modSp new del mod">
        <pc:chgData name="Evgenia Korneva" userId="e62070071816427d" providerId="LiveId" clId="{7FE70F71-85BE-4241-B5D0-7579E321C684}" dt="2021-03-01T15:34:10.175" v="488" actId="47"/>
        <pc:sldMkLst>
          <pc:docMk/>
          <pc:sldMk cId="3513333743" sldId="270"/>
        </pc:sldMkLst>
        <pc:spChg chg="del">
          <ac:chgData name="Evgenia Korneva" userId="e62070071816427d" providerId="LiveId" clId="{7FE70F71-85BE-4241-B5D0-7579E321C684}" dt="2021-03-01T15:29:41.774" v="430"/>
          <ac:spMkLst>
            <pc:docMk/>
            <pc:sldMk cId="3513333743" sldId="270"/>
            <ac:spMk id="2" creationId="{87BE0180-5696-48F7-9F37-7C040C4587A6}"/>
          </ac:spMkLst>
        </pc:spChg>
        <pc:spChg chg="del">
          <ac:chgData name="Evgenia Korneva" userId="e62070071816427d" providerId="LiveId" clId="{7FE70F71-85BE-4241-B5D0-7579E321C684}" dt="2021-03-01T15:29:41.774" v="430"/>
          <ac:spMkLst>
            <pc:docMk/>
            <pc:sldMk cId="3513333743" sldId="270"/>
            <ac:spMk id="3" creationId="{89C5FEEB-1382-4B97-8218-FEB045A65B2E}"/>
          </ac:spMkLst>
        </pc:spChg>
        <pc:spChg chg="del">
          <ac:chgData name="Evgenia Korneva" userId="e62070071816427d" providerId="LiveId" clId="{7FE70F71-85BE-4241-B5D0-7579E321C684}" dt="2021-03-01T15:29:41.774" v="430"/>
          <ac:spMkLst>
            <pc:docMk/>
            <pc:sldMk cId="3513333743" sldId="270"/>
            <ac:spMk id="4" creationId="{55493282-FBD6-4DCB-B525-B5E868D03F73}"/>
          </ac:spMkLst>
        </pc:spChg>
        <pc:spChg chg="mod">
          <ac:chgData name="Evgenia Korneva" userId="e62070071816427d" providerId="LiveId" clId="{7FE70F71-85BE-4241-B5D0-7579E321C684}" dt="2021-03-01T15:29:41.774" v="430"/>
          <ac:spMkLst>
            <pc:docMk/>
            <pc:sldMk cId="3513333743" sldId="270"/>
            <ac:spMk id="5" creationId="{0564DCDE-EFC5-44A8-B624-226B6A7B8183}"/>
          </ac:spMkLst>
        </pc:spChg>
        <pc:spChg chg="mod">
          <ac:chgData name="Evgenia Korneva" userId="e62070071816427d" providerId="LiveId" clId="{7FE70F71-85BE-4241-B5D0-7579E321C684}" dt="2021-03-01T15:29:41.774" v="430"/>
          <ac:spMkLst>
            <pc:docMk/>
            <pc:sldMk cId="3513333743" sldId="270"/>
            <ac:spMk id="6" creationId="{03FE1C9C-5A70-470A-AC5D-96BDB6EDC17F}"/>
          </ac:spMkLst>
        </pc:spChg>
        <pc:spChg chg="add mod">
          <ac:chgData name="Evgenia Korneva" userId="e62070071816427d" providerId="LiveId" clId="{7FE70F71-85BE-4241-B5D0-7579E321C684}" dt="2021-03-01T15:32:07.870" v="472" actId="164"/>
          <ac:spMkLst>
            <pc:docMk/>
            <pc:sldMk cId="3513333743" sldId="270"/>
            <ac:spMk id="8" creationId="{01E99F01-EEE5-44EE-9718-6F0A9A9C270B}"/>
          </ac:spMkLst>
        </pc:spChg>
        <pc:grpChg chg="add mod">
          <ac:chgData name="Evgenia Korneva" userId="e62070071816427d" providerId="LiveId" clId="{7FE70F71-85BE-4241-B5D0-7579E321C684}" dt="2021-03-01T15:32:07.870" v="472" actId="164"/>
          <ac:grpSpMkLst>
            <pc:docMk/>
            <pc:sldMk cId="3513333743" sldId="270"/>
            <ac:grpSpMk id="9" creationId="{CE84D882-8677-47E0-B3D4-4EA373042DA4}"/>
          </ac:grpSpMkLst>
        </pc:grpChg>
        <pc:picChg chg="add mod modCrop">
          <ac:chgData name="Evgenia Korneva" userId="e62070071816427d" providerId="LiveId" clId="{7FE70F71-85BE-4241-B5D0-7579E321C684}" dt="2021-03-01T15:32:07.870" v="472" actId="164"/>
          <ac:picMkLst>
            <pc:docMk/>
            <pc:sldMk cId="3513333743" sldId="270"/>
            <ac:picMk id="7" creationId="{2C9E4CD7-2539-47E3-BE76-3C38D173B379}"/>
          </ac:picMkLst>
        </pc:picChg>
      </pc:sldChg>
      <pc:sldChg chg="addSp delSp modSp new mod">
        <pc:chgData name="Evgenia Korneva" userId="e62070071816427d" providerId="LiveId" clId="{7FE70F71-85BE-4241-B5D0-7579E321C684}" dt="2021-03-01T15:39:47.160" v="651"/>
        <pc:sldMkLst>
          <pc:docMk/>
          <pc:sldMk cId="3741055957" sldId="270"/>
        </pc:sldMkLst>
        <pc:spChg chg="del">
          <ac:chgData name="Evgenia Korneva" userId="e62070071816427d" providerId="LiveId" clId="{7FE70F71-85BE-4241-B5D0-7579E321C684}" dt="2021-03-01T15:35:40.481" v="631"/>
          <ac:spMkLst>
            <pc:docMk/>
            <pc:sldMk cId="3741055957" sldId="270"/>
            <ac:spMk id="2" creationId="{95929E6A-3D30-45FC-AE41-9BF0C4B154BB}"/>
          </ac:spMkLst>
        </pc:spChg>
        <pc:spChg chg="del">
          <ac:chgData name="Evgenia Korneva" userId="e62070071816427d" providerId="LiveId" clId="{7FE70F71-85BE-4241-B5D0-7579E321C684}" dt="2021-03-01T15:35:40.481" v="631"/>
          <ac:spMkLst>
            <pc:docMk/>
            <pc:sldMk cId="3741055957" sldId="270"/>
            <ac:spMk id="3" creationId="{D0CE47A0-264E-486C-AFFA-C08A595CFF8E}"/>
          </ac:spMkLst>
        </pc:spChg>
        <pc:spChg chg="del">
          <ac:chgData name="Evgenia Korneva" userId="e62070071816427d" providerId="LiveId" clId="{7FE70F71-85BE-4241-B5D0-7579E321C684}" dt="2021-03-01T15:35:40.481" v="631"/>
          <ac:spMkLst>
            <pc:docMk/>
            <pc:sldMk cId="3741055957" sldId="270"/>
            <ac:spMk id="4" creationId="{BB2FBC85-1DE3-4F3D-BBE8-13D2A65A872A}"/>
          </ac:spMkLst>
        </pc:spChg>
        <pc:spChg chg="mod">
          <ac:chgData name="Evgenia Korneva" userId="e62070071816427d" providerId="LiveId" clId="{7FE70F71-85BE-4241-B5D0-7579E321C684}" dt="2021-03-01T15:39:47.160" v="651"/>
          <ac:spMkLst>
            <pc:docMk/>
            <pc:sldMk cId="3741055957" sldId="270"/>
            <ac:spMk id="5" creationId="{D0F7746E-6D07-400A-9CBC-30EA3AFF2815}"/>
          </ac:spMkLst>
        </pc:spChg>
        <pc:spChg chg="mod">
          <ac:chgData name="Evgenia Korneva" userId="e62070071816427d" providerId="LiveId" clId="{7FE70F71-85BE-4241-B5D0-7579E321C684}" dt="2021-03-01T15:39:47.160" v="651"/>
          <ac:spMkLst>
            <pc:docMk/>
            <pc:sldMk cId="3741055957" sldId="270"/>
            <ac:spMk id="6" creationId="{364B2A13-91B3-4C04-BD82-B98968AF17F0}"/>
          </ac:spMkLst>
        </pc:spChg>
        <pc:spChg chg="add mod">
          <ac:chgData name="Evgenia Korneva" userId="e62070071816427d" providerId="LiveId" clId="{7FE70F71-85BE-4241-B5D0-7579E321C684}" dt="2021-03-01T15:39:47.160" v="651"/>
          <ac:spMkLst>
            <pc:docMk/>
            <pc:sldMk cId="3741055957" sldId="270"/>
            <ac:spMk id="7" creationId="{7ED4F06D-E427-46B5-9FFD-0723D9987065}"/>
          </ac:spMkLst>
        </pc:spChg>
        <pc:spChg chg="add del mod">
          <ac:chgData name="Evgenia Korneva" userId="e62070071816427d" providerId="LiveId" clId="{7FE70F71-85BE-4241-B5D0-7579E321C684}" dt="2021-03-01T15:39:47.160" v="651"/>
          <ac:spMkLst>
            <pc:docMk/>
            <pc:sldMk cId="3741055957" sldId="270"/>
            <ac:spMk id="8" creationId="{F845902D-2662-4C89-B158-9910D20E1AEB}"/>
          </ac:spMkLst>
        </pc:spChg>
        <pc:spChg chg="add mod">
          <ac:chgData name="Evgenia Korneva" userId="e62070071816427d" providerId="LiveId" clId="{7FE70F71-85BE-4241-B5D0-7579E321C684}" dt="2021-03-01T15:39:47.160" v="651"/>
          <ac:spMkLst>
            <pc:docMk/>
            <pc:sldMk cId="3741055957" sldId="270"/>
            <ac:spMk id="9" creationId="{5350BF1C-876D-4388-B364-93732456378A}"/>
          </ac:spMkLst>
        </pc:spChg>
      </pc:sldChg>
      <pc:sldChg chg="addSp delSp modSp new mod">
        <pc:chgData name="Evgenia Korneva" userId="e62070071816427d" providerId="LiveId" clId="{7FE70F71-85BE-4241-B5D0-7579E321C684}" dt="2021-03-14T11:53:42.254" v="3272" actId="20577"/>
        <pc:sldMkLst>
          <pc:docMk/>
          <pc:sldMk cId="3022142873" sldId="271"/>
        </pc:sldMkLst>
        <pc:spChg chg="del">
          <ac:chgData name="Evgenia Korneva" userId="e62070071816427d" providerId="LiveId" clId="{7FE70F71-85BE-4241-B5D0-7579E321C684}" dt="2021-03-01T15:39:56.767" v="653"/>
          <ac:spMkLst>
            <pc:docMk/>
            <pc:sldMk cId="3022142873" sldId="271"/>
            <ac:spMk id="2" creationId="{9DCE311D-B44A-4DF6-9E2B-82C6E0B5850C}"/>
          </ac:spMkLst>
        </pc:spChg>
        <pc:spChg chg="del">
          <ac:chgData name="Evgenia Korneva" userId="e62070071816427d" providerId="LiveId" clId="{7FE70F71-85BE-4241-B5D0-7579E321C684}" dt="2021-03-01T15:39:56.767" v="653"/>
          <ac:spMkLst>
            <pc:docMk/>
            <pc:sldMk cId="3022142873" sldId="271"/>
            <ac:spMk id="3" creationId="{35F009CE-73E7-4403-A14A-721C7496461F}"/>
          </ac:spMkLst>
        </pc:spChg>
        <pc:spChg chg="mod">
          <ac:chgData name="Evgenia Korneva" userId="e62070071816427d" providerId="LiveId" clId="{7FE70F71-85BE-4241-B5D0-7579E321C684}" dt="2021-03-01T15:39:56.767" v="653"/>
          <ac:spMkLst>
            <pc:docMk/>
            <pc:sldMk cId="3022142873" sldId="271"/>
            <ac:spMk id="4" creationId="{C70478DB-3A17-40FE-8403-9B60A1C01901}"/>
          </ac:spMkLst>
        </pc:spChg>
        <pc:spChg chg="mod">
          <ac:chgData name="Evgenia Korneva" userId="e62070071816427d" providerId="LiveId" clId="{7FE70F71-85BE-4241-B5D0-7579E321C684}" dt="2021-03-01T15:39:56.767" v="653"/>
          <ac:spMkLst>
            <pc:docMk/>
            <pc:sldMk cId="3022142873" sldId="271"/>
            <ac:spMk id="5" creationId="{CC5837D5-FAA7-46F9-B7F9-589F27F671B5}"/>
          </ac:spMkLst>
        </pc:spChg>
        <pc:spChg chg="add mod">
          <ac:chgData name="Evgenia Korneva" userId="e62070071816427d" providerId="LiveId" clId="{7FE70F71-85BE-4241-B5D0-7579E321C684}" dt="2021-03-01T15:40:24.897" v="688" actId="20577"/>
          <ac:spMkLst>
            <pc:docMk/>
            <pc:sldMk cId="3022142873" sldId="271"/>
            <ac:spMk id="6" creationId="{2366C362-614F-45D0-B566-877B272A9F74}"/>
          </ac:spMkLst>
        </pc:spChg>
        <pc:spChg chg="add mod">
          <ac:chgData name="Evgenia Korneva" userId="e62070071816427d" providerId="LiveId" clId="{7FE70F71-85BE-4241-B5D0-7579E321C684}" dt="2021-03-14T11:53:42.254" v="3272" actId="20577"/>
          <ac:spMkLst>
            <pc:docMk/>
            <pc:sldMk cId="3022142873" sldId="271"/>
            <ac:spMk id="7" creationId="{E755B738-46D8-47C0-8ED4-3A9E00D0971A}"/>
          </ac:spMkLst>
        </pc:spChg>
      </pc:sldChg>
      <pc:sldChg chg="modSp new mod">
        <pc:chgData name="Evgenia Korneva" userId="e62070071816427d" providerId="LiveId" clId="{7FE70F71-85BE-4241-B5D0-7579E321C684}" dt="2021-03-14T13:17:39.747" v="3657" actId="20577"/>
        <pc:sldMkLst>
          <pc:docMk/>
          <pc:sldMk cId="900079349" sldId="272"/>
        </pc:sldMkLst>
        <pc:spChg chg="mod">
          <ac:chgData name="Evgenia Korneva" userId="e62070071816427d" providerId="LiveId" clId="{7FE70F71-85BE-4241-B5D0-7579E321C684}" dt="2021-03-14T13:17:16.496" v="3630" actId="20577"/>
          <ac:spMkLst>
            <pc:docMk/>
            <pc:sldMk cId="900079349" sldId="272"/>
            <ac:spMk id="2" creationId="{EEE065E8-2BC0-4339-B217-8351C37F894D}"/>
          </ac:spMkLst>
        </pc:spChg>
        <pc:spChg chg="mod">
          <ac:chgData name="Evgenia Korneva" userId="e62070071816427d" providerId="LiveId" clId="{7FE70F71-85BE-4241-B5D0-7579E321C684}" dt="2021-03-14T13:17:39.747" v="3657" actId="20577"/>
          <ac:spMkLst>
            <pc:docMk/>
            <pc:sldMk cId="900079349" sldId="272"/>
            <ac:spMk id="3" creationId="{152A13FA-E107-4EDF-A357-C8A5D3F1E48C}"/>
          </ac:spMkLst>
        </pc:spChg>
      </pc:sldChg>
      <pc:sldChg chg="addSp modSp add">
        <pc:chgData name="Evgenia Korneva" userId="e62070071816427d" providerId="LiveId" clId="{7FE70F71-85BE-4241-B5D0-7579E321C684}" dt="2021-03-03T13:15:18.500" v="723"/>
        <pc:sldMkLst>
          <pc:docMk/>
          <pc:sldMk cId="3916630455" sldId="354"/>
        </pc:sldMkLst>
        <pc:spChg chg="add mod">
          <ac:chgData name="Evgenia Korneva" userId="e62070071816427d" providerId="LiveId" clId="{7FE70F71-85BE-4241-B5D0-7579E321C684}" dt="2021-03-03T13:15:18.500" v="723"/>
          <ac:spMkLst>
            <pc:docMk/>
            <pc:sldMk cId="3916630455" sldId="354"/>
            <ac:spMk id="11" creationId="{7C3666E8-53FB-4CB8-B299-45C2E22845A9}"/>
          </ac:spMkLst>
        </pc:spChg>
      </pc:sldChg>
      <pc:sldChg chg="addSp modSp add">
        <pc:chgData name="Evgenia Korneva" userId="e62070071816427d" providerId="LiveId" clId="{7FE70F71-85BE-4241-B5D0-7579E321C684}" dt="2021-03-03T13:15:16.867" v="722"/>
        <pc:sldMkLst>
          <pc:docMk/>
          <pc:sldMk cId="1418106079" sldId="355"/>
        </pc:sldMkLst>
        <pc:spChg chg="add mod">
          <ac:chgData name="Evgenia Korneva" userId="e62070071816427d" providerId="LiveId" clId="{7FE70F71-85BE-4241-B5D0-7579E321C684}" dt="2021-03-03T13:15:16.867" v="722"/>
          <ac:spMkLst>
            <pc:docMk/>
            <pc:sldMk cId="1418106079" sldId="355"/>
            <ac:spMk id="11" creationId="{A01F84FC-23AF-47B6-B4F0-5C9480AB877F}"/>
          </ac:spMkLst>
        </pc:spChg>
      </pc:sldChg>
      <pc:sldChg chg="addSp modSp add">
        <pc:chgData name="Evgenia Korneva" userId="e62070071816427d" providerId="LiveId" clId="{7FE70F71-85BE-4241-B5D0-7579E321C684}" dt="2021-03-03T13:15:15.227" v="721"/>
        <pc:sldMkLst>
          <pc:docMk/>
          <pc:sldMk cId="1050450018" sldId="356"/>
        </pc:sldMkLst>
        <pc:spChg chg="add mod">
          <ac:chgData name="Evgenia Korneva" userId="e62070071816427d" providerId="LiveId" clId="{7FE70F71-85BE-4241-B5D0-7579E321C684}" dt="2021-03-03T13:15:15.227" v="721"/>
          <ac:spMkLst>
            <pc:docMk/>
            <pc:sldMk cId="1050450018" sldId="356"/>
            <ac:spMk id="8" creationId="{5F84E920-34B3-4203-A33B-3C8DDE375F56}"/>
          </ac:spMkLst>
        </pc:spChg>
      </pc:sldChg>
      <pc:sldChg chg="addSp modSp add mod">
        <pc:chgData name="Evgenia Korneva" userId="e62070071816427d" providerId="LiveId" clId="{7FE70F71-85BE-4241-B5D0-7579E321C684}" dt="2021-03-03T13:15:31.349" v="737" actId="20577"/>
        <pc:sldMkLst>
          <pc:docMk/>
          <pc:sldMk cId="2373666378" sldId="357"/>
        </pc:sldMkLst>
        <pc:spChg chg="mod">
          <ac:chgData name="Evgenia Korneva" userId="e62070071816427d" providerId="LiveId" clId="{7FE70F71-85BE-4241-B5D0-7579E321C684}" dt="2021-03-03T13:15:31.349" v="737" actId="20577"/>
          <ac:spMkLst>
            <pc:docMk/>
            <pc:sldMk cId="2373666378" sldId="357"/>
            <ac:spMk id="3" creationId="{09427C98-DC9C-4BCA-B7E0-E47C9C7DA549}"/>
          </ac:spMkLst>
        </pc:spChg>
        <pc:spChg chg="add mod">
          <ac:chgData name="Evgenia Korneva" userId="e62070071816427d" providerId="LiveId" clId="{7FE70F71-85BE-4241-B5D0-7579E321C684}" dt="2021-03-03T13:15:20.136" v="724"/>
          <ac:spMkLst>
            <pc:docMk/>
            <pc:sldMk cId="2373666378" sldId="357"/>
            <ac:spMk id="13" creationId="{419DC1A5-0AAE-4AA6-B150-FE9C23D3A592}"/>
          </ac:spMkLst>
        </pc:spChg>
      </pc:sldChg>
      <pc:sldChg chg="modSp new mod">
        <pc:chgData name="Evgenia Korneva" userId="e62070071816427d" providerId="LiveId" clId="{7FE70F71-85BE-4241-B5D0-7579E321C684}" dt="2021-03-03T13:27:25.856" v="1383" actId="20577"/>
        <pc:sldMkLst>
          <pc:docMk/>
          <pc:sldMk cId="500253048" sldId="358"/>
        </pc:sldMkLst>
        <pc:spChg chg="mod">
          <ac:chgData name="Evgenia Korneva" userId="e62070071816427d" providerId="LiveId" clId="{7FE70F71-85BE-4241-B5D0-7579E321C684}" dt="2021-03-03T13:20:56.320" v="951" actId="20577"/>
          <ac:spMkLst>
            <pc:docMk/>
            <pc:sldMk cId="500253048" sldId="358"/>
            <ac:spMk id="2" creationId="{77D7BB9B-3DE3-4D7A-8179-C57B66621802}"/>
          </ac:spMkLst>
        </pc:spChg>
        <pc:spChg chg="mod">
          <ac:chgData name="Evgenia Korneva" userId="e62070071816427d" providerId="LiveId" clId="{7FE70F71-85BE-4241-B5D0-7579E321C684}" dt="2021-03-03T13:27:25.856" v="1383" actId="20577"/>
          <ac:spMkLst>
            <pc:docMk/>
            <pc:sldMk cId="500253048" sldId="358"/>
            <ac:spMk id="3" creationId="{C3CEA308-4A44-4610-A89C-A5636FBB5431}"/>
          </ac:spMkLst>
        </pc:spChg>
      </pc:sldChg>
      <pc:sldChg chg="modSp new mod">
        <pc:chgData name="Evgenia Korneva" userId="e62070071816427d" providerId="LiveId" clId="{7FE70F71-85BE-4241-B5D0-7579E321C684}" dt="2021-03-14T21:10:37.959" v="6935" actId="20577"/>
        <pc:sldMkLst>
          <pc:docMk/>
          <pc:sldMk cId="3035753035" sldId="359"/>
        </pc:sldMkLst>
        <pc:spChg chg="mod">
          <ac:chgData name="Evgenia Korneva" userId="e62070071816427d" providerId="LiveId" clId="{7FE70F71-85BE-4241-B5D0-7579E321C684}" dt="2021-03-03T13:27:38.576" v="1403" actId="20577"/>
          <ac:spMkLst>
            <pc:docMk/>
            <pc:sldMk cId="3035753035" sldId="359"/>
            <ac:spMk id="2" creationId="{41AB115E-E2AB-4942-84B8-07949EFB3E93}"/>
          </ac:spMkLst>
        </pc:spChg>
        <pc:spChg chg="mod">
          <ac:chgData name="Evgenia Korneva" userId="e62070071816427d" providerId="LiveId" clId="{7FE70F71-85BE-4241-B5D0-7579E321C684}" dt="2021-03-14T21:10:37.959" v="6935" actId="20577"/>
          <ac:spMkLst>
            <pc:docMk/>
            <pc:sldMk cId="3035753035" sldId="359"/>
            <ac:spMk id="3" creationId="{ECFF460C-7B08-4C9B-B0E1-C34B46EF28C6}"/>
          </ac:spMkLst>
        </pc:spChg>
      </pc:sldChg>
      <pc:sldChg chg="modSp add ord">
        <pc:chgData name="Evgenia Korneva" userId="e62070071816427d" providerId="LiveId" clId="{7FE70F71-85BE-4241-B5D0-7579E321C684}" dt="2021-03-14T21:02:46.159" v="6631"/>
        <pc:sldMkLst>
          <pc:docMk/>
          <pc:sldMk cId="1282384234" sldId="360"/>
        </pc:sldMkLst>
        <pc:spChg chg="mod">
          <ac:chgData name="Evgenia Korneva" userId="e62070071816427d" providerId="LiveId" clId="{7FE70F71-85BE-4241-B5D0-7579E321C684}" dt="2021-03-03T13:27:59.488" v="1405" actId="207"/>
          <ac:spMkLst>
            <pc:docMk/>
            <pc:sldMk cId="1282384234" sldId="360"/>
            <ac:spMk id="3" creationId="{C3CEA308-4A44-4610-A89C-A5636FBB5431}"/>
          </ac:spMkLst>
        </pc:spChg>
      </pc:sldChg>
      <pc:sldChg chg="modSp new mod">
        <pc:chgData name="Evgenia Korneva" userId="e62070071816427d" providerId="LiveId" clId="{7FE70F71-85BE-4241-B5D0-7579E321C684}" dt="2021-03-15T00:11:42.658" v="9336" actId="113"/>
        <pc:sldMkLst>
          <pc:docMk/>
          <pc:sldMk cId="2379325008" sldId="361"/>
        </pc:sldMkLst>
        <pc:spChg chg="mod">
          <ac:chgData name="Evgenia Korneva" userId="e62070071816427d" providerId="LiveId" clId="{7FE70F71-85BE-4241-B5D0-7579E321C684}" dt="2021-03-03T13:32:53.423" v="1670" actId="20577"/>
          <ac:spMkLst>
            <pc:docMk/>
            <pc:sldMk cId="2379325008" sldId="361"/>
            <ac:spMk id="2" creationId="{C0CA26D2-74A9-41F4-9C86-9D311E26262C}"/>
          </ac:spMkLst>
        </pc:spChg>
        <pc:spChg chg="mod">
          <ac:chgData name="Evgenia Korneva" userId="e62070071816427d" providerId="LiveId" clId="{7FE70F71-85BE-4241-B5D0-7579E321C684}" dt="2021-03-15T00:11:42.658" v="9336" actId="113"/>
          <ac:spMkLst>
            <pc:docMk/>
            <pc:sldMk cId="2379325008" sldId="361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2:07.776" v="9341" actId="113"/>
        <pc:sldMkLst>
          <pc:docMk/>
          <pc:sldMk cId="1581289970" sldId="362"/>
        </pc:sldMkLst>
        <pc:spChg chg="mod">
          <ac:chgData name="Evgenia Korneva" userId="e62070071816427d" providerId="LiveId" clId="{7FE70F71-85BE-4241-B5D0-7579E321C684}" dt="2021-03-03T13:33:06.936" v="1676" actId="20577"/>
          <ac:spMkLst>
            <pc:docMk/>
            <pc:sldMk cId="1581289970" sldId="362"/>
            <ac:spMk id="2" creationId="{C0CA26D2-74A9-41F4-9C86-9D311E26262C}"/>
          </ac:spMkLst>
        </pc:spChg>
        <pc:spChg chg="mod">
          <ac:chgData name="Evgenia Korneva" userId="e62070071816427d" providerId="LiveId" clId="{7FE70F71-85BE-4241-B5D0-7579E321C684}" dt="2021-03-15T00:12:07.776" v="9341" actId="113"/>
          <ac:spMkLst>
            <pc:docMk/>
            <pc:sldMk cId="1581289970" sldId="362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33.270" v="9335" actId="113"/>
        <pc:sldMkLst>
          <pc:docMk/>
          <pc:sldMk cId="3223368231" sldId="363"/>
        </pc:sldMkLst>
        <pc:spChg chg="mod">
          <ac:chgData name="Evgenia Korneva" userId="e62070071816427d" providerId="LiveId" clId="{7FE70F71-85BE-4241-B5D0-7579E321C684}" dt="2021-03-03T13:33:20.784" v="1687" actId="20577"/>
          <ac:spMkLst>
            <pc:docMk/>
            <pc:sldMk cId="3223368231" sldId="363"/>
            <ac:spMk id="2" creationId="{C0CA26D2-74A9-41F4-9C86-9D311E26262C}"/>
          </ac:spMkLst>
        </pc:spChg>
        <pc:spChg chg="mod">
          <ac:chgData name="Evgenia Korneva" userId="e62070071816427d" providerId="LiveId" clId="{7FE70F71-85BE-4241-B5D0-7579E321C684}" dt="2021-03-15T00:11:33.270" v="9335" actId="113"/>
          <ac:spMkLst>
            <pc:docMk/>
            <pc:sldMk cId="3223368231" sldId="363"/>
            <ac:spMk id="3" creationId="{026B2F37-FD33-4266-92EF-76E50A0A1203}"/>
          </ac:spMkLst>
        </pc:spChg>
      </pc:sldChg>
      <pc:sldChg chg="modSp add del mod">
        <pc:chgData name="Evgenia Korneva" userId="e62070071816427d" providerId="LiveId" clId="{7FE70F71-85BE-4241-B5D0-7579E321C684}" dt="2021-03-14T21:27:25.287" v="7379" actId="47"/>
        <pc:sldMkLst>
          <pc:docMk/>
          <pc:sldMk cId="3607745424" sldId="364"/>
        </pc:sldMkLst>
        <pc:spChg chg="mod">
          <ac:chgData name="Evgenia Korneva" userId="e62070071816427d" providerId="LiveId" clId="{7FE70F71-85BE-4241-B5D0-7579E321C684}" dt="2021-03-03T13:33:33.125" v="1699" actId="20577"/>
          <ac:spMkLst>
            <pc:docMk/>
            <pc:sldMk cId="3607745424" sldId="364"/>
            <ac:spMk id="2" creationId="{C0CA26D2-74A9-41F4-9C86-9D311E26262C}"/>
          </ac:spMkLst>
        </pc:spChg>
        <pc:spChg chg="mod">
          <ac:chgData name="Evgenia Korneva" userId="e62070071816427d" providerId="LiveId" clId="{7FE70F71-85BE-4241-B5D0-7579E321C684}" dt="2021-03-14T21:27:15.534" v="7378" actId="122"/>
          <ac:spMkLst>
            <pc:docMk/>
            <pc:sldMk cId="3607745424" sldId="364"/>
            <ac:spMk id="3" creationId="{026B2F37-FD33-4266-92EF-76E50A0A1203}"/>
          </ac:spMkLst>
        </pc:spChg>
      </pc:sldChg>
      <pc:sldChg chg="addSp delSp modSp new del mod ord">
        <pc:chgData name="Evgenia Korneva" userId="e62070071816427d" providerId="LiveId" clId="{7FE70F71-85BE-4241-B5D0-7579E321C684}" dt="2021-03-15T00:35:08.661" v="10380" actId="47"/>
        <pc:sldMkLst>
          <pc:docMk/>
          <pc:sldMk cId="2988320959" sldId="365"/>
        </pc:sldMkLst>
        <pc:spChg chg="del">
          <ac:chgData name="Evgenia Korneva" userId="e62070071816427d" providerId="LiveId" clId="{7FE70F71-85BE-4241-B5D0-7579E321C684}" dt="2021-03-03T13:34:29.610" v="1701"/>
          <ac:spMkLst>
            <pc:docMk/>
            <pc:sldMk cId="2988320959" sldId="365"/>
            <ac:spMk id="2" creationId="{F99A2055-17B9-475D-95FB-A307BA07D9EB}"/>
          </ac:spMkLst>
        </pc:spChg>
        <pc:spChg chg="del">
          <ac:chgData name="Evgenia Korneva" userId="e62070071816427d" providerId="LiveId" clId="{7FE70F71-85BE-4241-B5D0-7579E321C684}" dt="2021-03-03T13:34:29.610" v="1701"/>
          <ac:spMkLst>
            <pc:docMk/>
            <pc:sldMk cId="2988320959" sldId="365"/>
            <ac:spMk id="3" creationId="{BF7C2140-E163-482F-926D-92A607EE51B9}"/>
          </ac:spMkLst>
        </pc:spChg>
        <pc:spChg chg="mod">
          <ac:chgData name="Evgenia Korneva" userId="e62070071816427d" providerId="LiveId" clId="{7FE70F71-85BE-4241-B5D0-7579E321C684}" dt="2021-03-03T13:34:29.610" v="1701"/>
          <ac:spMkLst>
            <pc:docMk/>
            <pc:sldMk cId="2988320959" sldId="365"/>
            <ac:spMk id="4" creationId="{63E26A99-E529-48D2-93C4-B78054E0E695}"/>
          </ac:spMkLst>
        </pc:spChg>
        <pc:spChg chg="mod">
          <ac:chgData name="Evgenia Korneva" userId="e62070071816427d" providerId="LiveId" clId="{7FE70F71-85BE-4241-B5D0-7579E321C684}" dt="2021-03-03T13:34:29.610" v="1701"/>
          <ac:spMkLst>
            <pc:docMk/>
            <pc:sldMk cId="2988320959" sldId="365"/>
            <ac:spMk id="5" creationId="{0318DB7E-7BC7-4961-967B-F7C3D6B4E62B}"/>
          </ac:spMkLst>
        </pc:spChg>
        <pc:spChg chg="add mod">
          <ac:chgData name="Evgenia Korneva" userId="e62070071816427d" providerId="LiveId" clId="{7FE70F71-85BE-4241-B5D0-7579E321C684}" dt="2021-03-03T13:34:41.466" v="1723" actId="20577"/>
          <ac:spMkLst>
            <pc:docMk/>
            <pc:sldMk cId="2988320959" sldId="365"/>
            <ac:spMk id="6" creationId="{6AACD77C-A5E2-40CC-B080-CD485791E802}"/>
          </ac:spMkLst>
        </pc:spChg>
        <pc:spChg chg="add mod">
          <ac:chgData name="Evgenia Korneva" userId="e62070071816427d" providerId="LiveId" clId="{7FE70F71-85BE-4241-B5D0-7579E321C684}" dt="2021-03-03T13:34:29.610" v="1701"/>
          <ac:spMkLst>
            <pc:docMk/>
            <pc:sldMk cId="2988320959" sldId="365"/>
            <ac:spMk id="7" creationId="{AB018F7B-11B7-43D8-814D-D07F91103F91}"/>
          </ac:spMkLst>
        </pc:spChg>
      </pc:sldChg>
      <pc:sldChg chg="modSp new mod">
        <pc:chgData name="Evgenia Korneva" userId="e62070071816427d" providerId="LiveId" clId="{7FE70F71-85BE-4241-B5D0-7579E321C684}" dt="2021-03-15T00:34:07.565" v="10368" actId="115"/>
        <pc:sldMkLst>
          <pc:docMk/>
          <pc:sldMk cId="1133828498" sldId="366"/>
        </pc:sldMkLst>
        <pc:spChg chg="mod">
          <ac:chgData name="Evgenia Korneva" userId="e62070071816427d" providerId="LiveId" clId="{7FE70F71-85BE-4241-B5D0-7579E321C684}" dt="2021-03-15T00:26:12.499" v="10109" actId="20577"/>
          <ac:spMkLst>
            <pc:docMk/>
            <pc:sldMk cId="1133828498" sldId="366"/>
            <ac:spMk id="2" creationId="{15D75DBC-E6FA-4D17-A3F7-51E1A453167E}"/>
          </ac:spMkLst>
        </pc:spChg>
        <pc:spChg chg="mod">
          <ac:chgData name="Evgenia Korneva" userId="e62070071816427d" providerId="LiveId" clId="{7FE70F71-85BE-4241-B5D0-7579E321C684}" dt="2021-03-15T00:34:07.565" v="10368" actId="115"/>
          <ac:spMkLst>
            <pc:docMk/>
            <pc:sldMk cId="1133828498" sldId="366"/>
            <ac:spMk id="3" creationId="{FDA18378-E5C1-47C1-9718-563276984DA2}"/>
          </ac:spMkLst>
        </pc:spChg>
      </pc:sldChg>
      <pc:sldChg chg="modSp add mod ord">
        <pc:chgData name="Evgenia Korneva" userId="e62070071816427d" providerId="LiveId" clId="{7FE70F71-85BE-4241-B5D0-7579E321C684}" dt="2021-03-15T00:25:52.625" v="10094" actId="20577"/>
        <pc:sldMkLst>
          <pc:docMk/>
          <pc:sldMk cId="2022331876" sldId="367"/>
        </pc:sldMkLst>
        <pc:spChg chg="mod">
          <ac:chgData name="Evgenia Korneva" userId="e62070071816427d" providerId="LiveId" clId="{7FE70F71-85BE-4241-B5D0-7579E321C684}" dt="2021-03-14T11:47:55.398" v="2902" actId="20577"/>
          <ac:spMkLst>
            <pc:docMk/>
            <pc:sldMk cId="2022331876" sldId="367"/>
            <ac:spMk id="2" creationId="{15D75DBC-E6FA-4D17-A3F7-51E1A453167E}"/>
          </ac:spMkLst>
        </pc:spChg>
        <pc:spChg chg="mod">
          <ac:chgData name="Evgenia Korneva" userId="e62070071816427d" providerId="LiveId" clId="{7FE70F71-85BE-4241-B5D0-7579E321C684}" dt="2021-03-15T00:25:52.625" v="10094" actId="20577"/>
          <ac:spMkLst>
            <pc:docMk/>
            <pc:sldMk cId="2022331876" sldId="367"/>
            <ac:spMk id="3" creationId="{FDA18378-E5C1-47C1-9718-563276984DA2}"/>
          </ac:spMkLst>
        </pc:spChg>
      </pc:sldChg>
      <pc:sldChg chg="addSp delSp modSp new mod">
        <pc:chgData name="Evgenia Korneva" userId="e62070071816427d" providerId="LiveId" clId="{7FE70F71-85BE-4241-B5D0-7579E321C684}" dt="2021-03-14T13:16:07.441" v="3582" actId="20577"/>
        <pc:sldMkLst>
          <pc:docMk/>
          <pc:sldMk cId="3009847942" sldId="368"/>
        </pc:sldMkLst>
        <pc:spChg chg="del">
          <ac:chgData name="Evgenia Korneva" userId="e62070071816427d" providerId="LiveId" clId="{7FE70F71-85BE-4241-B5D0-7579E321C684}" dt="2021-03-14T13:09:33.448" v="3288"/>
          <ac:spMkLst>
            <pc:docMk/>
            <pc:sldMk cId="3009847942" sldId="368"/>
            <ac:spMk id="2" creationId="{5B9696F5-2C67-49A8-B2DE-504770064F2F}"/>
          </ac:spMkLst>
        </pc:spChg>
        <pc:spChg chg="del">
          <ac:chgData name="Evgenia Korneva" userId="e62070071816427d" providerId="LiveId" clId="{7FE70F71-85BE-4241-B5D0-7579E321C684}" dt="2021-03-14T13:09:33.448" v="3288"/>
          <ac:spMkLst>
            <pc:docMk/>
            <pc:sldMk cId="3009847942" sldId="368"/>
            <ac:spMk id="3" creationId="{A2FB6910-84B2-470E-9E74-8DAA43542AE2}"/>
          </ac:spMkLst>
        </pc:spChg>
        <pc:spChg chg="mod">
          <ac:chgData name="Evgenia Korneva" userId="e62070071816427d" providerId="LiveId" clId="{7FE70F71-85BE-4241-B5D0-7579E321C684}" dt="2021-03-14T13:13:09.600" v="3471"/>
          <ac:spMkLst>
            <pc:docMk/>
            <pc:sldMk cId="3009847942" sldId="368"/>
            <ac:spMk id="4" creationId="{A99B5D47-7FC0-457A-A654-AB114EB461BE}"/>
          </ac:spMkLst>
        </pc:spChg>
        <pc:spChg chg="mod">
          <ac:chgData name="Evgenia Korneva" userId="e62070071816427d" providerId="LiveId" clId="{7FE70F71-85BE-4241-B5D0-7579E321C684}" dt="2021-03-14T13:13:09.600" v="3471"/>
          <ac:spMkLst>
            <pc:docMk/>
            <pc:sldMk cId="3009847942" sldId="368"/>
            <ac:spMk id="5" creationId="{4B74AE99-47D6-4644-8BF6-C25D32F85500}"/>
          </ac:spMkLst>
        </pc:spChg>
        <pc:spChg chg="add mod">
          <ac:chgData name="Evgenia Korneva" userId="e62070071816427d" providerId="LiveId" clId="{7FE70F71-85BE-4241-B5D0-7579E321C684}" dt="2021-03-14T13:13:42.748" v="3483" actId="20577"/>
          <ac:spMkLst>
            <pc:docMk/>
            <pc:sldMk cId="3009847942" sldId="368"/>
            <ac:spMk id="6" creationId="{5F5E916C-C9B7-4AC9-8611-54B6F79821A2}"/>
          </ac:spMkLst>
        </pc:spChg>
        <pc:spChg chg="add mod">
          <ac:chgData name="Evgenia Korneva" userId="e62070071816427d" providerId="LiveId" clId="{7FE70F71-85BE-4241-B5D0-7579E321C684}" dt="2021-03-14T13:15:42.671" v="3571" actId="122"/>
          <ac:spMkLst>
            <pc:docMk/>
            <pc:sldMk cId="3009847942" sldId="368"/>
            <ac:spMk id="7" creationId="{D0740B9A-7594-428C-AC9C-88AC261A3E42}"/>
          </ac:spMkLst>
        </pc:spChg>
        <pc:spChg chg="add mod">
          <ac:chgData name="Evgenia Korneva" userId="e62070071816427d" providerId="LiveId" clId="{7FE70F71-85BE-4241-B5D0-7579E321C684}" dt="2021-03-14T13:14:45.563" v="3508" actId="20577"/>
          <ac:spMkLst>
            <pc:docMk/>
            <pc:sldMk cId="3009847942" sldId="368"/>
            <ac:spMk id="8" creationId="{A7A2DA95-FC93-48B6-907A-4D9243A6C180}"/>
          </ac:spMkLst>
        </pc:spChg>
        <pc:spChg chg="add mod">
          <ac:chgData name="Evgenia Korneva" userId="e62070071816427d" providerId="LiveId" clId="{7FE70F71-85BE-4241-B5D0-7579E321C684}" dt="2021-03-14T13:14:52.654" v="3524" actId="20577"/>
          <ac:spMkLst>
            <pc:docMk/>
            <pc:sldMk cId="3009847942" sldId="368"/>
            <ac:spMk id="9" creationId="{15B50D64-0B92-4B29-B64D-ABFA0A9E264F}"/>
          </ac:spMkLst>
        </pc:spChg>
        <pc:spChg chg="add mod">
          <ac:chgData name="Evgenia Korneva" userId="e62070071816427d" providerId="LiveId" clId="{7FE70F71-85BE-4241-B5D0-7579E321C684}" dt="2021-03-14T13:16:07.441" v="3582" actId="20577"/>
          <ac:spMkLst>
            <pc:docMk/>
            <pc:sldMk cId="3009847942" sldId="368"/>
            <ac:spMk id="10" creationId="{BF994291-49CA-4D84-A354-7F72D499607F}"/>
          </ac:spMkLst>
        </pc:spChg>
      </pc:sldChg>
      <pc:sldChg chg="addSp delSp modSp new mod">
        <pc:chgData name="Evgenia Korneva" userId="e62070071816427d" providerId="LiveId" clId="{7FE70F71-85BE-4241-B5D0-7579E321C684}" dt="2021-03-14T21:20:36.275" v="7185" actId="20577"/>
        <pc:sldMkLst>
          <pc:docMk/>
          <pc:sldMk cId="3198716832" sldId="369"/>
        </pc:sldMkLst>
        <pc:spChg chg="mod">
          <ac:chgData name="Evgenia Korneva" userId="e62070071816427d" providerId="LiveId" clId="{7FE70F71-85BE-4241-B5D0-7579E321C684}" dt="2021-03-14T14:37:07.209" v="4514"/>
          <ac:spMkLst>
            <pc:docMk/>
            <pc:sldMk cId="3198716832" sldId="369"/>
            <ac:spMk id="2" creationId="{4B08D5DD-E961-432B-AE42-3757C2D51236}"/>
          </ac:spMkLst>
        </pc:spChg>
        <pc:spChg chg="mod">
          <ac:chgData name="Evgenia Korneva" userId="e62070071816427d" providerId="LiveId" clId="{7FE70F71-85BE-4241-B5D0-7579E321C684}" dt="2021-03-14T21:20:36.275" v="7185" actId="20577"/>
          <ac:spMkLst>
            <pc:docMk/>
            <pc:sldMk cId="3198716832" sldId="369"/>
            <ac:spMk id="3" creationId="{ED64A67B-FD5A-4EF7-8D15-EDC5C34A9E27}"/>
          </ac:spMkLst>
        </pc:spChg>
        <pc:spChg chg="mod">
          <ac:chgData name="Evgenia Korneva" userId="e62070071816427d" providerId="LiveId" clId="{7FE70F71-85BE-4241-B5D0-7579E321C684}" dt="2021-03-14T14:37:07.209" v="4514"/>
          <ac:spMkLst>
            <pc:docMk/>
            <pc:sldMk cId="3198716832" sldId="369"/>
            <ac:spMk id="4" creationId="{C5CC05AE-6374-4F3F-8BBC-614D0BC7B673}"/>
          </ac:spMkLst>
        </pc:spChg>
        <pc:spChg chg="mod">
          <ac:chgData name="Evgenia Korneva" userId="e62070071816427d" providerId="LiveId" clId="{7FE70F71-85BE-4241-B5D0-7579E321C684}" dt="2021-03-14T14:37:07.209" v="4514"/>
          <ac:spMkLst>
            <pc:docMk/>
            <pc:sldMk cId="3198716832" sldId="369"/>
            <ac:spMk id="5" creationId="{DC2DC3BB-13AF-4E86-B037-59F70C8F183F}"/>
          </ac:spMkLst>
        </pc:spChg>
        <pc:spChg chg="mod">
          <ac:chgData name="Evgenia Korneva" userId="e62070071816427d" providerId="LiveId" clId="{7FE70F71-85BE-4241-B5D0-7579E321C684}" dt="2021-03-14T14:35:46.267" v="4500"/>
          <ac:spMkLst>
            <pc:docMk/>
            <pc:sldMk cId="3198716832" sldId="369"/>
            <ac:spMk id="7" creationId="{88F5E1C8-362E-4064-B25B-119FE9659285}"/>
          </ac:spMkLst>
        </pc:spChg>
        <pc:spChg chg="mod">
          <ac:chgData name="Evgenia Korneva" userId="e62070071816427d" providerId="LiveId" clId="{7FE70F71-85BE-4241-B5D0-7579E321C684}" dt="2021-03-14T14:35:46.267" v="4500"/>
          <ac:spMkLst>
            <pc:docMk/>
            <pc:sldMk cId="3198716832" sldId="369"/>
            <ac:spMk id="8" creationId="{ED675E8F-5587-49F6-9B74-6C1A5CD56B98}"/>
          </ac:spMkLst>
        </pc:spChg>
        <pc:spChg chg="add del mod">
          <ac:chgData name="Evgenia Korneva" userId="e62070071816427d" providerId="LiveId" clId="{7FE70F71-85BE-4241-B5D0-7579E321C684}" dt="2021-03-14T14:37:10.308" v="4516"/>
          <ac:spMkLst>
            <pc:docMk/>
            <pc:sldMk cId="3198716832" sldId="369"/>
            <ac:spMk id="9" creationId="{E23606BE-8788-4D01-95EA-87536D7BCB14}"/>
          </ac:spMkLst>
        </pc:spChg>
        <pc:spChg chg="add del mod">
          <ac:chgData name="Evgenia Korneva" userId="e62070071816427d" providerId="LiveId" clId="{7FE70F71-85BE-4241-B5D0-7579E321C684}" dt="2021-03-14T14:37:07.209" v="4514"/>
          <ac:spMkLst>
            <pc:docMk/>
            <pc:sldMk cId="3198716832" sldId="369"/>
            <ac:spMk id="10" creationId="{CD16E941-FEE9-4A2E-BD2D-5F5C1E2A82E2}"/>
          </ac:spMkLst>
        </pc:spChg>
        <pc:spChg chg="mod">
          <ac:chgData name="Evgenia Korneva" userId="e62070071816427d" providerId="LiveId" clId="{7FE70F71-85BE-4241-B5D0-7579E321C684}" dt="2021-03-14T14:36:28.163" v="4505"/>
          <ac:spMkLst>
            <pc:docMk/>
            <pc:sldMk cId="3198716832" sldId="369"/>
            <ac:spMk id="12" creationId="{D16CC8DA-85EC-4D0D-AA8D-25644DE7FF66}"/>
          </ac:spMkLst>
        </pc:spChg>
        <pc:spChg chg="mod">
          <ac:chgData name="Evgenia Korneva" userId="e62070071816427d" providerId="LiveId" clId="{7FE70F71-85BE-4241-B5D0-7579E321C684}" dt="2021-03-14T14:36:28.163" v="4505"/>
          <ac:spMkLst>
            <pc:docMk/>
            <pc:sldMk cId="3198716832" sldId="369"/>
            <ac:spMk id="13" creationId="{50890E79-086D-4177-9B10-6877C33E3AE6}"/>
          </ac:spMkLst>
        </pc:spChg>
        <pc:spChg chg="add del mod">
          <ac:chgData name="Evgenia Korneva" userId="e62070071816427d" providerId="LiveId" clId="{7FE70F71-85BE-4241-B5D0-7579E321C684}" dt="2021-03-14T14:37:05.821" v="4512"/>
          <ac:spMkLst>
            <pc:docMk/>
            <pc:sldMk cId="3198716832" sldId="369"/>
            <ac:spMk id="14" creationId="{3412BF51-24CE-4F54-B5DA-E9C5AEE62D16}"/>
          </ac:spMkLst>
        </pc:spChg>
        <pc:grpChg chg="add del mod">
          <ac:chgData name="Evgenia Korneva" userId="e62070071816427d" providerId="LiveId" clId="{7FE70F71-85BE-4241-B5D0-7579E321C684}" dt="2021-03-14T14:37:10.308" v="4516"/>
          <ac:grpSpMkLst>
            <pc:docMk/>
            <pc:sldMk cId="3198716832" sldId="369"/>
            <ac:grpSpMk id="6" creationId="{59BA9C02-9442-4BBF-AC22-862AD35EF2A1}"/>
          </ac:grpSpMkLst>
        </pc:grpChg>
        <pc:grpChg chg="add del mod">
          <ac:chgData name="Evgenia Korneva" userId="e62070071816427d" providerId="LiveId" clId="{7FE70F71-85BE-4241-B5D0-7579E321C684}" dt="2021-03-14T14:37:05.821" v="4512"/>
          <ac:grpSpMkLst>
            <pc:docMk/>
            <pc:sldMk cId="3198716832" sldId="369"/>
            <ac:grpSpMk id="11" creationId="{295327BF-885F-4AE2-A217-30FE8FF55A19}"/>
          </ac:grpSpMkLst>
        </pc:grpChg>
      </pc:sldChg>
      <pc:sldChg chg="modSp new del mod">
        <pc:chgData name="Evgenia Korneva" userId="e62070071816427d" providerId="LiveId" clId="{7FE70F71-85BE-4241-B5D0-7579E321C684}" dt="2021-03-14T14:33:05.538" v="4372" actId="2696"/>
        <pc:sldMkLst>
          <pc:docMk/>
          <pc:sldMk cId="286884398" sldId="370"/>
        </pc:sldMkLst>
        <pc:spChg chg="mod">
          <ac:chgData name="Evgenia Korneva" userId="e62070071816427d" providerId="LiveId" clId="{7FE70F71-85BE-4241-B5D0-7579E321C684}" dt="2021-03-03T16:54:39.028" v="1911" actId="20577"/>
          <ac:spMkLst>
            <pc:docMk/>
            <pc:sldMk cId="286884398" sldId="370"/>
            <ac:spMk id="2" creationId="{716B8584-C51C-473A-8E39-EAD2E3EA808D}"/>
          </ac:spMkLst>
        </pc:spChg>
        <pc:spChg chg="mod">
          <ac:chgData name="Evgenia Korneva" userId="e62070071816427d" providerId="LiveId" clId="{7FE70F71-85BE-4241-B5D0-7579E321C684}" dt="2021-03-03T16:57:58.008" v="2176" actId="20577"/>
          <ac:spMkLst>
            <pc:docMk/>
            <pc:sldMk cId="286884398" sldId="370"/>
            <ac:spMk id="3" creationId="{B7F07871-9FB2-474A-9F0B-F489E37E445C}"/>
          </ac:spMkLst>
        </pc:spChg>
      </pc:sldChg>
      <pc:sldChg chg="modSp add mod">
        <pc:chgData name="Evgenia Korneva" userId="e62070071816427d" providerId="LiveId" clId="{7FE70F71-85BE-4241-B5D0-7579E321C684}" dt="2021-03-14T14:33:52.394" v="4394" actId="20577"/>
        <pc:sldMkLst>
          <pc:docMk/>
          <pc:sldMk cId="1262010763" sldId="370"/>
        </pc:sldMkLst>
        <pc:spChg chg="mod">
          <ac:chgData name="Evgenia Korneva" userId="e62070071816427d" providerId="LiveId" clId="{7FE70F71-85BE-4241-B5D0-7579E321C684}" dt="2021-03-14T14:33:19.525" v="4376" actId="20577"/>
          <ac:spMkLst>
            <pc:docMk/>
            <pc:sldMk cId="1262010763" sldId="370"/>
            <ac:spMk id="2" creationId="{716B8584-C51C-473A-8E39-EAD2E3EA808D}"/>
          </ac:spMkLst>
        </pc:spChg>
        <pc:spChg chg="mod">
          <ac:chgData name="Evgenia Korneva" userId="e62070071816427d" providerId="LiveId" clId="{7FE70F71-85BE-4241-B5D0-7579E321C684}" dt="2021-03-14T14:33:52.394" v="4394" actId="20577"/>
          <ac:spMkLst>
            <pc:docMk/>
            <pc:sldMk cId="1262010763" sldId="370"/>
            <ac:spMk id="3" creationId="{B7F07871-9FB2-474A-9F0B-F489E37E445C}"/>
          </ac:spMkLst>
        </pc:spChg>
      </pc:sldChg>
      <pc:sldChg chg="modSp new mod ord">
        <pc:chgData name="Evgenia Korneva" userId="e62070071816427d" providerId="LiveId" clId="{7FE70F71-85BE-4241-B5D0-7579E321C684}" dt="2021-03-14T23:31:41.463" v="9024" actId="20577"/>
        <pc:sldMkLst>
          <pc:docMk/>
          <pc:sldMk cId="2523649883" sldId="371"/>
        </pc:sldMkLst>
        <pc:spChg chg="mod">
          <ac:chgData name="Evgenia Korneva" userId="e62070071816427d" providerId="LiveId" clId="{7FE70F71-85BE-4241-B5D0-7579E321C684}" dt="2021-03-14T21:04:13.331" v="6724" actId="20577"/>
          <ac:spMkLst>
            <pc:docMk/>
            <pc:sldMk cId="2523649883" sldId="371"/>
            <ac:spMk id="2" creationId="{A3731DE4-7202-420C-9F3A-A5E470B2F040}"/>
          </ac:spMkLst>
        </pc:spChg>
        <pc:spChg chg="mod">
          <ac:chgData name="Evgenia Korneva" userId="e62070071816427d" providerId="LiveId" clId="{7FE70F71-85BE-4241-B5D0-7579E321C684}" dt="2021-03-14T23:31:41.463" v="9024" actId="20577"/>
          <ac:spMkLst>
            <pc:docMk/>
            <pc:sldMk cId="2523649883" sldId="371"/>
            <ac:spMk id="3" creationId="{778E885F-F5CC-4557-8C3F-233822F23FC8}"/>
          </ac:spMkLst>
        </pc:spChg>
      </pc:sldChg>
      <pc:sldChg chg="modSp new mod ord">
        <pc:chgData name="Evgenia Korneva" userId="e62070071816427d" providerId="LiveId" clId="{7FE70F71-85BE-4241-B5D0-7579E321C684}" dt="2021-03-15T00:17:38.775" v="9603" actId="255"/>
        <pc:sldMkLst>
          <pc:docMk/>
          <pc:sldMk cId="3218685993" sldId="372"/>
        </pc:sldMkLst>
        <pc:spChg chg="mod">
          <ac:chgData name="Evgenia Korneva" userId="e62070071816427d" providerId="LiveId" clId="{7FE70F71-85BE-4241-B5D0-7579E321C684}" dt="2021-03-03T17:07:07.570" v="2284" actId="20577"/>
          <ac:spMkLst>
            <pc:docMk/>
            <pc:sldMk cId="3218685993" sldId="372"/>
            <ac:spMk id="2" creationId="{3110ED8A-39A0-4D70-823E-B0329CC6A9B8}"/>
          </ac:spMkLst>
        </pc:spChg>
        <pc:spChg chg="mod">
          <ac:chgData name="Evgenia Korneva" userId="e62070071816427d" providerId="LiveId" clId="{7FE70F71-85BE-4241-B5D0-7579E321C684}" dt="2021-03-15T00:17:38.775" v="9603" actId="255"/>
          <ac:spMkLst>
            <pc:docMk/>
            <pc:sldMk cId="3218685993" sldId="372"/>
            <ac:spMk id="3" creationId="{758970A6-164D-47DB-876A-ACFCC1493EDA}"/>
          </ac:spMkLst>
        </pc:spChg>
      </pc:sldChg>
      <pc:sldChg chg="addSp delSp modSp new mod">
        <pc:chgData name="Evgenia Korneva" userId="e62070071816427d" providerId="LiveId" clId="{7FE70F71-85BE-4241-B5D0-7579E321C684}" dt="2021-03-14T13:59:02.396" v="4255" actId="1076"/>
        <pc:sldMkLst>
          <pc:docMk/>
          <pc:sldMk cId="136034775" sldId="373"/>
        </pc:sldMkLst>
        <pc:spChg chg="mod">
          <ac:chgData name="Evgenia Korneva" userId="e62070071816427d" providerId="LiveId" clId="{7FE70F71-85BE-4241-B5D0-7579E321C684}" dt="2021-03-14T13:58:54.751" v="4254" actId="20577"/>
          <ac:spMkLst>
            <pc:docMk/>
            <pc:sldMk cId="136034775" sldId="373"/>
            <ac:spMk id="2" creationId="{58712F63-F389-4B9E-B5C0-4BE94BE2C23E}"/>
          </ac:spMkLst>
        </pc:spChg>
        <pc:spChg chg="del">
          <ac:chgData name="Evgenia Korneva" userId="e62070071816427d" providerId="LiveId" clId="{7FE70F71-85BE-4241-B5D0-7579E321C684}" dt="2021-03-03T17:09:09.263" v="2296"/>
          <ac:spMkLst>
            <pc:docMk/>
            <pc:sldMk cId="136034775" sldId="373"/>
            <ac:spMk id="3" creationId="{E14798B7-DB96-4958-97A8-B7CF62CA7D2B}"/>
          </ac:spMkLst>
        </pc:spChg>
        <pc:picChg chg="add mod modCrop">
          <ac:chgData name="Evgenia Korneva" userId="e62070071816427d" providerId="LiveId" clId="{7FE70F71-85BE-4241-B5D0-7579E321C684}" dt="2021-03-14T13:59:02.396" v="4255" actId="1076"/>
          <ac:picMkLst>
            <pc:docMk/>
            <pc:sldMk cId="136034775" sldId="373"/>
            <ac:picMk id="6" creationId="{80093EDE-10FE-4E38-BE8C-EA057BC45620}"/>
          </ac:picMkLst>
        </pc:picChg>
      </pc:sldChg>
      <pc:sldChg chg="addSp delSp modSp new mod">
        <pc:chgData name="Evgenia Korneva" userId="e62070071816427d" providerId="LiveId" clId="{7FE70F71-85BE-4241-B5D0-7579E321C684}" dt="2021-03-15T00:14:30.341" v="9358" actId="113"/>
        <pc:sldMkLst>
          <pc:docMk/>
          <pc:sldMk cId="2340015910" sldId="374"/>
        </pc:sldMkLst>
        <pc:spChg chg="mod">
          <ac:chgData name="Evgenia Korneva" userId="e62070071816427d" providerId="LiveId" clId="{7FE70F71-85BE-4241-B5D0-7579E321C684}" dt="2021-03-03T17:10:41.315" v="2331" actId="20577"/>
          <ac:spMkLst>
            <pc:docMk/>
            <pc:sldMk cId="2340015910" sldId="374"/>
            <ac:spMk id="2" creationId="{445B54EA-3CD1-4AE7-BB98-3F5E81B33E63}"/>
          </ac:spMkLst>
        </pc:spChg>
        <pc:spChg chg="mod">
          <ac:chgData name="Evgenia Korneva" userId="e62070071816427d" providerId="LiveId" clId="{7FE70F71-85BE-4241-B5D0-7579E321C684}" dt="2021-03-15T00:14:30.341" v="9358" actId="113"/>
          <ac:spMkLst>
            <pc:docMk/>
            <pc:sldMk cId="2340015910" sldId="374"/>
            <ac:spMk id="3" creationId="{D5D5A4CC-1F7A-4B5E-AEA5-1D6D70774E6E}"/>
          </ac:spMkLst>
        </pc:spChg>
        <pc:spChg chg="add del mod">
          <ac:chgData name="Evgenia Korneva" userId="e62070071816427d" providerId="LiveId" clId="{7FE70F71-85BE-4241-B5D0-7579E321C684}" dt="2021-03-14T13:28:17.190" v="3800" actId="21"/>
          <ac:spMkLst>
            <pc:docMk/>
            <pc:sldMk cId="2340015910" sldId="374"/>
            <ac:spMk id="6" creationId="{4362F8D0-D4CD-41C4-9F9A-53A69E408C34}"/>
          </ac:spMkLst>
        </pc:spChg>
        <pc:spChg chg="add del mod">
          <ac:chgData name="Evgenia Korneva" userId="e62070071816427d" providerId="LiveId" clId="{7FE70F71-85BE-4241-B5D0-7579E321C684}" dt="2021-03-14T13:28:17.190" v="3800" actId="21"/>
          <ac:spMkLst>
            <pc:docMk/>
            <pc:sldMk cId="2340015910" sldId="374"/>
            <ac:spMk id="7" creationId="{B80FEBA0-7CEE-4D5C-8443-6D75947B5202}"/>
          </ac:spMkLst>
        </pc:spChg>
      </pc:sldChg>
      <pc:sldChg chg="addSp delSp modSp new mod ord">
        <pc:chgData name="Evgenia Korneva" userId="e62070071816427d" providerId="LiveId" clId="{7FE70F71-85BE-4241-B5D0-7579E321C684}" dt="2021-03-14T21:29:47.796" v="7419" actId="2085"/>
        <pc:sldMkLst>
          <pc:docMk/>
          <pc:sldMk cId="3629018900" sldId="375"/>
        </pc:sldMkLst>
        <pc:spChg chg="mod">
          <ac:chgData name="Evgenia Korneva" userId="e62070071816427d" providerId="LiveId" clId="{7FE70F71-85BE-4241-B5D0-7579E321C684}" dt="2021-03-14T21:27:42.560" v="7404" actId="20577"/>
          <ac:spMkLst>
            <pc:docMk/>
            <pc:sldMk cId="3629018900" sldId="375"/>
            <ac:spMk id="2" creationId="{87B5BC2B-F916-4F7D-953B-FD62874A4FCE}"/>
          </ac:spMkLst>
        </pc:spChg>
        <pc:spChg chg="del mod">
          <ac:chgData name="Evgenia Korneva" userId="e62070071816427d" providerId="LiveId" clId="{7FE70F71-85BE-4241-B5D0-7579E321C684}" dt="2021-03-14T21:27:53.296" v="7406" actId="478"/>
          <ac:spMkLst>
            <pc:docMk/>
            <pc:sldMk cId="3629018900" sldId="375"/>
            <ac:spMk id="3" creationId="{18EFB8CD-724A-410D-A48F-C9155B08805E}"/>
          </ac:spMkLst>
        </pc:spChg>
        <pc:spChg chg="add mod">
          <ac:chgData name="Evgenia Korneva" userId="e62070071816427d" providerId="LiveId" clId="{7FE70F71-85BE-4241-B5D0-7579E321C684}" dt="2021-03-14T21:29:47.796" v="7419" actId="2085"/>
          <ac:spMkLst>
            <pc:docMk/>
            <pc:sldMk cId="3629018900" sldId="375"/>
            <ac:spMk id="7" creationId="{03B86628-5987-42BD-B222-77E15BB0A039}"/>
          </ac:spMkLst>
        </pc:spChg>
        <pc:picChg chg="add mod modCrop">
          <ac:chgData name="Evgenia Korneva" userId="e62070071816427d" providerId="LiveId" clId="{7FE70F71-85BE-4241-B5D0-7579E321C684}" dt="2021-03-14T21:29:17.783" v="7416" actId="1076"/>
          <ac:picMkLst>
            <pc:docMk/>
            <pc:sldMk cId="3629018900" sldId="375"/>
            <ac:picMk id="6" creationId="{1A92BFC2-93C1-47DE-8342-243637C24628}"/>
          </ac:picMkLst>
        </pc:picChg>
      </pc:sldChg>
      <pc:sldChg chg="addSp delSp modSp new mod">
        <pc:chgData name="Evgenia Korneva" userId="e62070071816427d" providerId="LiveId" clId="{7FE70F71-85BE-4241-B5D0-7579E321C684}" dt="2021-03-15T00:35:36.267" v="10386" actId="255"/>
        <pc:sldMkLst>
          <pc:docMk/>
          <pc:sldMk cId="36824741" sldId="376"/>
        </pc:sldMkLst>
        <pc:spChg chg="del">
          <ac:chgData name="Evgenia Korneva" userId="e62070071816427d" providerId="LiveId" clId="{7FE70F71-85BE-4241-B5D0-7579E321C684}" dt="2021-03-14T11:29:25.965" v="2361"/>
          <ac:spMkLst>
            <pc:docMk/>
            <pc:sldMk cId="36824741" sldId="376"/>
            <ac:spMk id="2" creationId="{D1BCE348-BA19-4FBC-8599-E3EC41360569}"/>
          </ac:spMkLst>
        </pc:spChg>
        <pc:spChg chg="del">
          <ac:chgData name="Evgenia Korneva" userId="e62070071816427d" providerId="LiveId" clId="{7FE70F71-85BE-4241-B5D0-7579E321C684}" dt="2021-03-14T11:29:25.965" v="2361"/>
          <ac:spMkLst>
            <pc:docMk/>
            <pc:sldMk cId="36824741" sldId="376"/>
            <ac:spMk id="3" creationId="{24D78EE6-8525-4C8B-873F-A83369DF0B11}"/>
          </ac:spMkLst>
        </pc:spChg>
        <pc:spChg chg="mod">
          <ac:chgData name="Evgenia Korneva" userId="e62070071816427d" providerId="LiveId" clId="{7FE70F71-85BE-4241-B5D0-7579E321C684}" dt="2021-03-14T11:29:25.965" v="2361"/>
          <ac:spMkLst>
            <pc:docMk/>
            <pc:sldMk cId="36824741" sldId="376"/>
            <ac:spMk id="4" creationId="{B75F31BE-2529-48ED-97A8-D2218085FCD0}"/>
          </ac:spMkLst>
        </pc:spChg>
        <pc:spChg chg="add mod">
          <ac:chgData name="Evgenia Korneva" userId="e62070071816427d" providerId="LiveId" clId="{7FE70F71-85BE-4241-B5D0-7579E321C684}" dt="2021-03-14T14:49:17.005" v="4636" actId="20577"/>
          <ac:spMkLst>
            <pc:docMk/>
            <pc:sldMk cId="36824741" sldId="376"/>
            <ac:spMk id="5" creationId="{87B9D4BF-9436-41CB-A112-29A080253C4B}"/>
          </ac:spMkLst>
        </pc:spChg>
        <pc:spChg chg="add mod">
          <ac:chgData name="Evgenia Korneva" userId="e62070071816427d" providerId="LiveId" clId="{7FE70F71-85BE-4241-B5D0-7579E321C684}" dt="2021-03-15T00:35:36.267" v="10386" actId="255"/>
          <ac:spMkLst>
            <pc:docMk/>
            <pc:sldMk cId="36824741" sldId="376"/>
            <ac:spMk id="6" creationId="{8065BD8B-FE1A-44C8-AEAC-A37443608BEB}"/>
          </ac:spMkLst>
        </pc:spChg>
      </pc:sldChg>
      <pc:sldChg chg="addSp delSp modSp new mod">
        <pc:chgData name="Evgenia Korneva" userId="e62070071816427d" providerId="LiveId" clId="{7FE70F71-85BE-4241-B5D0-7579E321C684}" dt="2021-03-14T14:52:13.837" v="4782" actId="114"/>
        <pc:sldMkLst>
          <pc:docMk/>
          <pc:sldMk cId="2724823612" sldId="377"/>
        </pc:sldMkLst>
        <pc:spChg chg="del">
          <ac:chgData name="Evgenia Korneva" userId="e62070071816427d" providerId="LiveId" clId="{7FE70F71-85BE-4241-B5D0-7579E321C684}" dt="2021-03-14T11:33:47.266" v="2536"/>
          <ac:spMkLst>
            <pc:docMk/>
            <pc:sldMk cId="2724823612" sldId="377"/>
            <ac:spMk id="2" creationId="{789E5E8B-44D9-4EE8-A04C-77BE3AC0EE10}"/>
          </ac:spMkLst>
        </pc:spChg>
        <pc:spChg chg="del">
          <ac:chgData name="Evgenia Korneva" userId="e62070071816427d" providerId="LiveId" clId="{7FE70F71-85BE-4241-B5D0-7579E321C684}" dt="2021-03-14T11:33:47.266" v="2536"/>
          <ac:spMkLst>
            <pc:docMk/>
            <pc:sldMk cId="2724823612" sldId="377"/>
            <ac:spMk id="3" creationId="{E4649125-598D-449A-BCFA-A32FE0AEAF96}"/>
          </ac:spMkLst>
        </pc:spChg>
        <pc:spChg chg="mod">
          <ac:chgData name="Evgenia Korneva" userId="e62070071816427d" providerId="LiveId" clId="{7FE70F71-85BE-4241-B5D0-7579E321C684}" dt="2021-03-14T11:33:47.266" v="2536"/>
          <ac:spMkLst>
            <pc:docMk/>
            <pc:sldMk cId="2724823612" sldId="377"/>
            <ac:spMk id="4" creationId="{73B6B9AD-2482-4DFA-97CF-C42F01FE3730}"/>
          </ac:spMkLst>
        </pc:spChg>
        <pc:spChg chg="add mod">
          <ac:chgData name="Evgenia Korneva" userId="e62070071816427d" providerId="LiveId" clId="{7FE70F71-85BE-4241-B5D0-7579E321C684}" dt="2021-03-14T14:52:13.837" v="4782" actId="114"/>
          <ac:spMkLst>
            <pc:docMk/>
            <pc:sldMk cId="2724823612" sldId="377"/>
            <ac:spMk id="5" creationId="{C7490FFB-A93C-413D-A397-093807626F6C}"/>
          </ac:spMkLst>
        </pc:spChg>
        <pc:spChg chg="add mod">
          <ac:chgData name="Evgenia Korneva" userId="e62070071816427d" providerId="LiveId" clId="{7FE70F71-85BE-4241-B5D0-7579E321C684}" dt="2021-03-14T11:34:15.379" v="2555" actId="403"/>
          <ac:spMkLst>
            <pc:docMk/>
            <pc:sldMk cId="2724823612" sldId="377"/>
            <ac:spMk id="6" creationId="{188A4C7D-14AA-4AEE-90BB-B1E0A2290C64}"/>
          </ac:spMkLst>
        </pc:spChg>
      </pc:sldChg>
      <pc:sldChg chg="addSp delSp modSp add mod">
        <pc:chgData name="Evgenia Korneva" userId="e62070071816427d" providerId="LiveId" clId="{7FE70F71-85BE-4241-B5D0-7579E321C684}" dt="2021-03-14T14:49:20.781" v="4638" actId="20577"/>
        <pc:sldMkLst>
          <pc:docMk/>
          <pc:sldMk cId="2886015394" sldId="378"/>
        </pc:sldMkLst>
        <pc:spChg chg="add del mod">
          <ac:chgData name="Evgenia Korneva" userId="e62070071816427d" providerId="LiveId" clId="{7FE70F71-85BE-4241-B5D0-7579E321C684}" dt="2021-03-14T11:36:28.339" v="2588" actId="478"/>
          <ac:spMkLst>
            <pc:docMk/>
            <pc:sldMk cId="2886015394" sldId="378"/>
            <ac:spMk id="2" creationId="{DF263708-E516-4795-A8BD-46A6D14889B8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3" creationId="{100FD255-6ADC-40EE-9B62-46542CADF8A0}"/>
          </ac:spMkLst>
        </pc:spChg>
        <pc:spChg chg="mod">
          <ac:chgData name="Evgenia Korneva" userId="e62070071816427d" providerId="LiveId" clId="{7FE70F71-85BE-4241-B5D0-7579E321C684}" dt="2021-03-14T14:49:20.781" v="4638" actId="20577"/>
          <ac:spMkLst>
            <pc:docMk/>
            <pc:sldMk cId="2886015394" sldId="378"/>
            <ac:spMk id="5" creationId="{87B9D4BF-9436-41CB-A112-29A080253C4B}"/>
          </ac:spMkLst>
        </pc:spChg>
        <pc:spChg chg="del mod">
          <ac:chgData name="Evgenia Korneva" userId="e62070071816427d" providerId="LiveId" clId="{7FE70F71-85BE-4241-B5D0-7579E321C684}" dt="2021-03-14T11:34:58.843" v="2558" actId="478"/>
          <ac:spMkLst>
            <pc:docMk/>
            <pc:sldMk cId="2886015394" sldId="378"/>
            <ac:spMk id="6" creationId="{8065BD8B-FE1A-44C8-AEAC-A37443608BEB}"/>
          </ac:spMkLst>
        </pc:spChg>
        <pc:spChg chg="add del mod">
          <ac:chgData name="Evgenia Korneva" userId="e62070071816427d" providerId="LiveId" clId="{7FE70F71-85BE-4241-B5D0-7579E321C684}" dt="2021-03-14T11:37:33.264" v="2606" actId="478"/>
          <ac:spMkLst>
            <pc:docMk/>
            <pc:sldMk cId="2886015394" sldId="378"/>
            <ac:spMk id="7" creationId="{E180835E-C53A-4891-97AF-4B8337FA266E}"/>
          </ac:spMkLst>
        </pc:spChg>
        <pc:spChg chg="add del mod">
          <ac:chgData name="Evgenia Korneva" userId="e62070071816427d" providerId="LiveId" clId="{7FE70F71-85BE-4241-B5D0-7579E321C684}" dt="2021-03-14T11:37:30.250" v="2605" actId="478"/>
          <ac:spMkLst>
            <pc:docMk/>
            <pc:sldMk cId="2886015394" sldId="378"/>
            <ac:spMk id="8" creationId="{647CA88C-BE81-4DB9-BE68-5B0A74A71026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9" creationId="{443FB2A2-96E7-4DAC-A461-150AA75BBD2C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0" creationId="{1A6DBFA3-1058-43F9-886E-2FFA4F1A23DB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1" creationId="{08C22BFE-D02C-4C19-BCD4-E4B46A748E43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2" creationId="{9FE31E13-D5E7-4747-88E5-A4BED0FE0FE2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3" creationId="{5F554DD8-6D57-4627-A7A9-BB9BE707C2F6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4" creationId="{E657FD2B-2F76-4379-A6A8-BA5D01C6D138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5" creationId="{CA58ADFB-6ED1-49BF-9B98-B17743C9AF85}"/>
          </ac:spMkLst>
        </pc:spChg>
        <pc:spChg chg="add mod">
          <ac:chgData name="Evgenia Korneva" userId="e62070071816427d" providerId="LiveId" clId="{7FE70F71-85BE-4241-B5D0-7579E321C684}" dt="2021-03-14T11:43:39.202" v="2751" actId="1582"/>
          <ac:spMkLst>
            <pc:docMk/>
            <pc:sldMk cId="2886015394" sldId="378"/>
            <ac:spMk id="16" creationId="{2B3A0DE3-D316-4956-A46D-DB62B11D31FB}"/>
          </ac:spMkLst>
        </pc:sp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18" creationId="{52FE1202-7569-4924-A76C-645A344F3B11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19" creationId="{873FE433-DAE0-4D25-8C99-D3D3A8C8D531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22" creationId="{61A60E06-9003-46B8-B0CC-CF7A71318AC5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25" creationId="{991AA0C7-9934-41C0-97AE-751D694B1F1A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28" creationId="{49B7C90D-92DF-4346-8D99-44E63F9F2685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31" creationId="{E22E8C8A-FD46-4343-A26E-36A89059021E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34" creationId="{D47D1CE2-E3D7-45AD-90EC-963CEE0DFE8E}"/>
          </ac:cxnSpMkLst>
        </pc:cxnChg>
        <pc:cxnChg chg="add mod">
          <ac:chgData name="Evgenia Korneva" userId="e62070071816427d" providerId="LiveId" clId="{7FE70F71-85BE-4241-B5D0-7579E321C684}" dt="2021-03-14T11:43:39.202" v="2751" actId="1582"/>
          <ac:cxnSpMkLst>
            <pc:docMk/>
            <pc:sldMk cId="2886015394" sldId="378"/>
            <ac:cxnSpMk id="37" creationId="{EDB099A4-2286-4198-931E-D9DEF2E99777}"/>
          </ac:cxnSpMkLst>
        </pc:cxnChg>
      </pc:sldChg>
      <pc:sldChg chg="add del">
        <pc:chgData name="Evgenia Korneva" userId="e62070071816427d" providerId="LiveId" clId="{7FE70F71-85BE-4241-B5D0-7579E321C684}" dt="2021-03-14T11:44:28.644" v="2753" actId="47"/>
        <pc:sldMkLst>
          <pc:docMk/>
          <pc:sldMk cId="2158559608" sldId="379"/>
        </pc:sldMkLst>
      </pc:sldChg>
      <pc:sldChg chg="new del">
        <pc:chgData name="Evgenia Korneva" userId="e62070071816427d" providerId="LiveId" clId="{7FE70F71-85BE-4241-B5D0-7579E321C684}" dt="2021-03-14T14:54:11.796" v="4783" actId="47"/>
        <pc:sldMkLst>
          <pc:docMk/>
          <pc:sldMk cId="2576315160" sldId="379"/>
        </pc:sldMkLst>
      </pc:sldChg>
      <pc:sldChg chg="modSp new mod">
        <pc:chgData name="Evgenia Korneva" userId="e62070071816427d" providerId="LiveId" clId="{7FE70F71-85BE-4241-B5D0-7579E321C684}" dt="2021-03-15T06:09:16.725" v="12931" actId="20577"/>
        <pc:sldMkLst>
          <pc:docMk/>
          <pc:sldMk cId="782504753" sldId="380"/>
        </pc:sldMkLst>
        <pc:spChg chg="mod">
          <ac:chgData name="Evgenia Korneva" userId="e62070071816427d" providerId="LiveId" clId="{7FE70F71-85BE-4241-B5D0-7579E321C684}" dt="2021-03-14T13:16:55.441" v="3604" actId="113"/>
          <ac:spMkLst>
            <pc:docMk/>
            <pc:sldMk cId="782504753" sldId="380"/>
            <ac:spMk id="2" creationId="{4B194D8F-CFE3-4601-85A4-A85180A6BE6D}"/>
          </ac:spMkLst>
        </pc:spChg>
        <pc:spChg chg="mod">
          <ac:chgData name="Evgenia Korneva" userId="e62070071816427d" providerId="LiveId" clId="{7FE70F71-85BE-4241-B5D0-7579E321C684}" dt="2021-03-15T06:09:16.725" v="12931" actId="20577"/>
          <ac:spMkLst>
            <pc:docMk/>
            <pc:sldMk cId="782504753" sldId="380"/>
            <ac:spMk id="3" creationId="{318A2C6A-6C9E-46BF-BF1C-14DAD065B74A}"/>
          </ac:spMkLst>
        </pc:spChg>
      </pc:sldChg>
      <pc:sldChg chg="addSp delSp modSp new del mod">
        <pc:chgData name="Evgenia Korneva" userId="e62070071816427d" providerId="LiveId" clId="{7FE70F71-85BE-4241-B5D0-7579E321C684}" dt="2021-03-14T21:41:23.941" v="7692" actId="47"/>
        <pc:sldMkLst>
          <pc:docMk/>
          <pc:sldMk cId="1121346338" sldId="381"/>
        </pc:sldMkLst>
        <pc:spChg chg="del">
          <ac:chgData name="Evgenia Korneva" userId="e62070071816427d" providerId="LiveId" clId="{7FE70F71-85BE-4241-B5D0-7579E321C684}" dt="2021-03-14T13:28:05.231" v="3798"/>
          <ac:spMkLst>
            <pc:docMk/>
            <pc:sldMk cId="1121346338" sldId="381"/>
            <ac:spMk id="2" creationId="{5A5390D9-A867-4F5A-A623-29C00715D1C9}"/>
          </ac:spMkLst>
        </pc:spChg>
        <pc:spChg chg="del">
          <ac:chgData name="Evgenia Korneva" userId="e62070071816427d" providerId="LiveId" clId="{7FE70F71-85BE-4241-B5D0-7579E321C684}" dt="2021-03-14T13:28:05.231" v="3798"/>
          <ac:spMkLst>
            <pc:docMk/>
            <pc:sldMk cId="1121346338" sldId="381"/>
            <ac:spMk id="3" creationId="{BC077D47-69D9-4FCD-B58D-C576C6CBE2BD}"/>
          </ac:spMkLst>
        </pc:spChg>
        <pc:spChg chg="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4" creationId="{CEFD7003-5358-480A-8E73-2F75970CF3A5}"/>
          </ac:spMkLst>
        </pc:spChg>
        <pc:spChg chg="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5" creationId="{E9A39F0C-1875-47A7-95B7-C0F432492A19}"/>
          </ac:spMkLst>
        </pc:spChg>
        <pc:spChg chg="add del 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6" creationId="{70F8A39B-8F38-4323-AAFE-6A83CB083804}"/>
          </ac:spMkLst>
        </pc:spChg>
        <pc:spChg chg="add del 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7" creationId="{6B062360-C164-4300-8EF8-A8F97BED0128}"/>
          </ac:spMkLst>
        </pc:spChg>
        <pc:spChg chg="add del 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8" creationId="{181851DF-B928-4E48-BC08-EBBFD24163D0}"/>
          </ac:spMkLst>
        </pc:spChg>
        <pc:spChg chg="add del 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9" creationId="{2B38D6BE-A0C0-4095-A4BC-E14EEF98579D}"/>
          </ac:spMkLst>
        </pc:spChg>
        <pc:spChg chg="add del mod">
          <ac:chgData name="Evgenia Korneva" userId="e62070071816427d" providerId="LiveId" clId="{7FE70F71-85BE-4241-B5D0-7579E321C684}" dt="2021-03-14T13:28:09.702" v="3799"/>
          <ac:spMkLst>
            <pc:docMk/>
            <pc:sldMk cId="1121346338" sldId="381"/>
            <ac:spMk id="10" creationId="{09784408-FA5F-49BE-AF75-040D881375A0}"/>
          </ac:spMkLst>
        </pc:spChg>
        <pc:spChg chg="add mod">
          <ac:chgData name="Evgenia Korneva" userId="e62070071816427d" providerId="LiveId" clId="{7FE70F71-85BE-4241-B5D0-7579E321C684}" dt="2021-03-14T13:34:47.013" v="3901" actId="164"/>
          <ac:spMkLst>
            <pc:docMk/>
            <pc:sldMk cId="1121346338" sldId="381"/>
            <ac:spMk id="11" creationId="{6DF5BB0E-0080-400B-B453-2C79D3B3BBDF}"/>
          </ac:spMkLst>
        </pc:spChg>
        <pc:spChg chg="add del mod">
          <ac:chgData name="Evgenia Korneva" userId="e62070071816427d" providerId="LiveId" clId="{7FE70F71-85BE-4241-B5D0-7579E321C684}" dt="2021-03-14T21:34:58.346" v="7568" actId="21"/>
          <ac:spMkLst>
            <pc:docMk/>
            <pc:sldMk cId="1121346338" sldId="381"/>
            <ac:spMk id="12" creationId="{3379EA89-E754-4547-856B-5ECD6048153C}"/>
          </ac:spMkLst>
        </pc:spChg>
        <pc:spChg chg="add mod">
          <ac:chgData name="Evgenia Korneva" userId="e62070071816427d" providerId="LiveId" clId="{7FE70F71-85BE-4241-B5D0-7579E321C684}" dt="2021-03-14T13:34:47.013" v="3901" actId="164"/>
          <ac:spMkLst>
            <pc:docMk/>
            <pc:sldMk cId="1121346338" sldId="381"/>
            <ac:spMk id="13" creationId="{CE83FA4D-95BE-4B35-9AC3-48120441D56A}"/>
          </ac:spMkLst>
        </pc:spChg>
        <pc:spChg chg="add del mod">
          <ac:chgData name="Evgenia Korneva" userId="e62070071816427d" providerId="LiveId" clId="{7FE70F71-85BE-4241-B5D0-7579E321C684}" dt="2021-03-14T13:31:48.753" v="3857"/>
          <ac:spMkLst>
            <pc:docMk/>
            <pc:sldMk cId="1121346338" sldId="381"/>
            <ac:spMk id="14" creationId="{46ECA0F0-A792-4B5C-A4EF-E1D193897A32}"/>
          </ac:spMkLst>
        </pc:spChg>
        <pc:spChg chg="add del mod">
          <ac:chgData name="Evgenia Korneva" userId="e62070071816427d" providerId="LiveId" clId="{7FE70F71-85BE-4241-B5D0-7579E321C684}" dt="2021-03-14T13:31:48.753" v="3857"/>
          <ac:spMkLst>
            <pc:docMk/>
            <pc:sldMk cId="1121346338" sldId="381"/>
            <ac:spMk id="15" creationId="{B292E148-A238-4A97-BA03-87C145647A7E}"/>
          </ac:spMkLst>
        </pc:spChg>
        <pc:spChg chg="add mod">
          <ac:chgData name="Evgenia Korneva" userId="e62070071816427d" providerId="LiveId" clId="{7FE70F71-85BE-4241-B5D0-7579E321C684}" dt="2021-03-14T13:34:59.495" v="3903" actId="164"/>
          <ac:spMkLst>
            <pc:docMk/>
            <pc:sldMk cId="1121346338" sldId="381"/>
            <ac:spMk id="16" creationId="{8941BF0D-B201-4175-9068-019A65DD8684}"/>
          </ac:spMkLst>
        </pc:spChg>
        <pc:grpChg chg="add del mod ord">
          <ac:chgData name="Evgenia Korneva" userId="e62070071816427d" providerId="LiveId" clId="{7FE70F71-85BE-4241-B5D0-7579E321C684}" dt="2021-03-14T21:34:58.346" v="7568" actId="21"/>
          <ac:grpSpMkLst>
            <pc:docMk/>
            <pc:sldMk cId="1121346338" sldId="381"/>
            <ac:grpSpMk id="19" creationId="{2925E656-43A0-402B-A701-9D2E883EDDC1}"/>
          </ac:grpSpMkLst>
        </pc:grpChg>
        <pc:grpChg chg="add del mod">
          <ac:chgData name="Evgenia Korneva" userId="e62070071816427d" providerId="LiveId" clId="{7FE70F71-85BE-4241-B5D0-7579E321C684}" dt="2021-03-14T21:34:58.346" v="7568" actId="21"/>
          <ac:grpSpMkLst>
            <pc:docMk/>
            <pc:sldMk cId="1121346338" sldId="381"/>
            <ac:grpSpMk id="20" creationId="{5850FA9E-3958-4692-AB3F-A89187D52B3C}"/>
          </ac:grpSpMkLst>
        </pc:grpChg>
        <pc:cxnChg chg="add mod">
          <ac:chgData name="Evgenia Korneva" userId="e62070071816427d" providerId="LiveId" clId="{7FE70F71-85BE-4241-B5D0-7579E321C684}" dt="2021-03-14T21:34:58.346" v="7568" actId="21"/>
          <ac:cxnSpMkLst>
            <pc:docMk/>
            <pc:sldMk cId="1121346338" sldId="381"/>
            <ac:cxnSpMk id="18" creationId="{D937EF5A-4427-4A64-BA26-4540AE1D0672}"/>
          </ac:cxnSpMkLst>
        </pc:cxnChg>
      </pc:sldChg>
      <pc:sldChg chg="modSp new mod ord">
        <pc:chgData name="Evgenia Korneva" userId="e62070071816427d" providerId="LiveId" clId="{7FE70F71-85BE-4241-B5D0-7579E321C684}" dt="2021-03-14T23:45:21.518" v="9171" actId="403"/>
        <pc:sldMkLst>
          <pc:docMk/>
          <pc:sldMk cId="2779827980" sldId="382"/>
        </pc:sldMkLst>
        <pc:spChg chg="mod">
          <ac:chgData name="Evgenia Korneva" userId="e62070071816427d" providerId="LiveId" clId="{7FE70F71-85BE-4241-B5D0-7579E321C684}" dt="2021-03-14T22:11:24.410" v="8414" actId="20577"/>
          <ac:spMkLst>
            <pc:docMk/>
            <pc:sldMk cId="2779827980" sldId="382"/>
            <ac:spMk id="2" creationId="{065A3AC7-B1E5-4610-B2B8-C14433B4FEC3}"/>
          </ac:spMkLst>
        </pc:spChg>
        <pc:spChg chg="mod">
          <ac:chgData name="Evgenia Korneva" userId="e62070071816427d" providerId="LiveId" clId="{7FE70F71-85BE-4241-B5D0-7579E321C684}" dt="2021-03-14T23:45:21.518" v="9171" actId="403"/>
          <ac:spMkLst>
            <pc:docMk/>
            <pc:sldMk cId="2779827980" sldId="382"/>
            <ac:spMk id="3" creationId="{D4B0BB6B-76E6-4E58-9F6E-19B6720059B5}"/>
          </ac:spMkLst>
        </pc:spChg>
      </pc:sldChg>
      <pc:sldChg chg="addSp delSp modSp new del mod">
        <pc:chgData name="Evgenia Korneva" userId="e62070071816427d" providerId="LiveId" clId="{7FE70F71-85BE-4241-B5D0-7579E321C684}" dt="2021-03-14T21:41:15.311" v="7691" actId="47"/>
        <pc:sldMkLst>
          <pc:docMk/>
          <pc:sldMk cId="2415090094" sldId="383"/>
        </pc:sldMkLst>
        <pc:spChg chg="del">
          <ac:chgData name="Evgenia Korneva" userId="e62070071816427d" providerId="LiveId" clId="{7FE70F71-85BE-4241-B5D0-7579E321C684}" dt="2021-03-14T13:46:06.008" v="3982"/>
          <ac:spMkLst>
            <pc:docMk/>
            <pc:sldMk cId="2415090094" sldId="383"/>
            <ac:spMk id="2" creationId="{AE81A96A-E85C-4DF4-A7D7-2B5A34E83597}"/>
          </ac:spMkLst>
        </pc:spChg>
        <pc:spChg chg="del">
          <ac:chgData name="Evgenia Korneva" userId="e62070071816427d" providerId="LiveId" clId="{7FE70F71-85BE-4241-B5D0-7579E321C684}" dt="2021-03-14T13:46:06.008" v="3982"/>
          <ac:spMkLst>
            <pc:docMk/>
            <pc:sldMk cId="2415090094" sldId="383"/>
            <ac:spMk id="3" creationId="{825D6464-DB48-4EAB-AC90-5A98093CA4EF}"/>
          </ac:spMkLst>
        </pc:spChg>
        <pc:spChg chg="mod">
          <ac:chgData name="Evgenia Korneva" userId="e62070071816427d" providerId="LiveId" clId="{7FE70F71-85BE-4241-B5D0-7579E321C684}" dt="2021-03-14T13:46:06.008" v="3982"/>
          <ac:spMkLst>
            <pc:docMk/>
            <pc:sldMk cId="2415090094" sldId="383"/>
            <ac:spMk id="4" creationId="{D05CAD50-A940-499B-A148-940DE7B93E38}"/>
          </ac:spMkLst>
        </pc:spChg>
        <pc:spChg chg="mod">
          <ac:chgData name="Evgenia Korneva" userId="e62070071816427d" providerId="LiveId" clId="{7FE70F71-85BE-4241-B5D0-7579E321C684}" dt="2021-03-14T13:46:06.008" v="3982"/>
          <ac:spMkLst>
            <pc:docMk/>
            <pc:sldMk cId="2415090094" sldId="383"/>
            <ac:spMk id="5" creationId="{4AAD0214-B067-466F-B20C-F99DF69ABD27}"/>
          </ac:spMkLst>
        </pc:spChg>
        <pc:spChg chg="mod">
          <ac:chgData name="Evgenia Korneva" userId="e62070071816427d" providerId="LiveId" clId="{7FE70F71-85BE-4241-B5D0-7579E321C684}" dt="2021-03-14T13:46:16.740" v="3984" actId="207"/>
          <ac:spMkLst>
            <pc:docMk/>
            <pc:sldMk cId="2415090094" sldId="383"/>
            <ac:spMk id="7" creationId="{1EE203A4-DF16-45BD-B271-1FB7391132D3}"/>
          </ac:spMkLst>
        </pc:spChg>
        <pc:spChg chg="mod">
          <ac:chgData name="Evgenia Korneva" userId="e62070071816427d" providerId="LiveId" clId="{7FE70F71-85BE-4241-B5D0-7579E321C684}" dt="2021-03-14T13:50:34.052" v="4126" actId="20577"/>
          <ac:spMkLst>
            <pc:docMk/>
            <pc:sldMk cId="2415090094" sldId="383"/>
            <ac:spMk id="8" creationId="{8AB3346A-ABCB-447E-B608-DF218195841E}"/>
          </ac:spMkLst>
        </pc:spChg>
        <pc:spChg chg="add mod">
          <ac:chgData name="Evgenia Korneva" userId="e62070071816427d" providerId="LiveId" clId="{7FE70F71-85BE-4241-B5D0-7579E321C684}" dt="2021-03-14T13:51:29.413" v="4127" actId="207"/>
          <ac:spMkLst>
            <pc:docMk/>
            <pc:sldMk cId="2415090094" sldId="383"/>
            <ac:spMk id="9" creationId="{F2D953C6-B445-41C4-A877-0942743D3903}"/>
          </ac:spMkLst>
        </pc:spChg>
        <pc:spChg chg="add mod">
          <ac:chgData name="Evgenia Korneva" userId="e62070071816427d" providerId="LiveId" clId="{7FE70F71-85BE-4241-B5D0-7579E321C684}" dt="2021-03-14T21:14:32.642" v="7058" actId="20577"/>
          <ac:spMkLst>
            <pc:docMk/>
            <pc:sldMk cId="2415090094" sldId="383"/>
            <ac:spMk id="10" creationId="{B8FB80A8-5164-4C84-977C-4C7E73F66144}"/>
          </ac:spMkLst>
        </pc:spChg>
        <pc:spChg chg="add del mod">
          <ac:chgData name="Evgenia Korneva" userId="e62070071816427d" providerId="LiveId" clId="{7FE70F71-85BE-4241-B5D0-7579E321C684}" dt="2021-03-14T13:49:32.734" v="4073" actId="478"/>
          <ac:spMkLst>
            <pc:docMk/>
            <pc:sldMk cId="2415090094" sldId="383"/>
            <ac:spMk id="11" creationId="{9FE7F206-D7AF-4FEC-A104-A81ABFAD8DF7}"/>
          </ac:spMkLst>
        </pc:spChg>
        <pc:grpChg chg="add mod">
          <ac:chgData name="Evgenia Korneva" userId="e62070071816427d" providerId="LiveId" clId="{7FE70F71-85BE-4241-B5D0-7579E321C684}" dt="2021-03-14T13:50:24.133" v="4115" actId="1076"/>
          <ac:grpSpMkLst>
            <pc:docMk/>
            <pc:sldMk cId="2415090094" sldId="383"/>
            <ac:grpSpMk id="6" creationId="{E2208708-792C-41B9-BC59-00A045382F99}"/>
          </ac:grpSpMkLst>
        </pc:grpChg>
      </pc:sldChg>
      <pc:sldChg chg="addSp modSp add del mod">
        <pc:chgData name="Evgenia Korneva" userId="e62070071816427d" providerId="LiveId" clId="{7FE70F71-85BE-4241-B5D0-7579E321C684}" dt="2021-03-14T21:50:39.717" v="7934" actId="47"/>
        <pc:sldMkLst>
          <pc:docMk/>
          <pc:sldMk cId="3375491669" sldId="384"/>
        </pc:sldMkLst>
        <pc:spChg chg="mod">
          <ac:chgData name="Evgenia Korneva" userId="e62070071816427d" providerId="LiveId" clId="{7FE70F71-85BE-4241-B5D0-7579E321C684}" dt="2021-03-14T21:40:12.097" v="7675" actId="207"/>
          <ac:spMkLst>
            <pc:docMk/>
            <pc:sldMk cId="3375491669" sldId="384"/>
            <ac:spMk id="7" creationId="{1EE203A4-DF16-45BD-B271-1FB7391132D3}"/>
          </ac:spMkLst>
        </pc:spChg>
        <pc:spChg chg="mod">
          <ac:chgData name="Evgenia Korneva" userId="e62070071816427d" providerId="LiveId" clId="{7FE70F71-85BE-4241-B5D0-7579E321C684}" dt="2021-03-14T13:54:00.138" v="4139" actId="20577"/>
          <ac:spMkLst>
            <pc:docMk/>
            <pc:sldMk cId="3375491669" sldId="384"/>
            <ac:spMk id="8" creationId="{8AB3346A-ABCB-447E-B608-DF218195841E}"/>
          </ac:spMkLst>
        </pc:spChg>
        <pc:spChg chg="mod">
          <ac:chgData name="Evgenia Korneva" userId="e62070071816427d" providerId="LiveId" clId="{7FE70F71-85BE-4241-B5D0-7579E321C684}" dt="2021-03-14T13:55:57.064" v="4221" actId="1038"/>
          <ac:spMkLst>
            <pc:docMk/>
            <pc:sldMk cId="3375491669" sldId="384"/>
            <ac:spMk id="9" creationId="{F2D953C6-B445-41C4-A877-0942743D3903}"/>
          </ac:spMkLst>
        </pc:spChg>
        <pc:spChg chg="mod">
          <ac:chgData name="Evgenia Korneva" userId="e62070071816427d" providerId="LiveId" clId="{7FE70F71-85BE-4241-B5D0-7579E321C684}" dt="2021-03-14T13:55:57.064" v="4221" actId="1038"/>
          <ac:spMkLst>
            <pc:docMk/>
            <pc:sldMk cId="3375491669" sldId="384"/>
            <ac:spMk id="10" creationId="{B8FB80A8-5164-4C84-977C-4C7E73F66144}"/>
          </ac:spMkLst>
        </pc:spChg>
        <pc:spChg chg="add mod">
          <ac:chgData name="Evgenia Korneva" userId="e62070071816427d" providerId="LiveId" clId="{7FE70F71-85BE-4241-B5D0-7579E321C684}" dt="2021-03-14T21:39:40.358" v="7667" actId="113"/>
          <ac:spMkLst>
            <pc:docMk/>
            <pc:sldMk cId="3375491669" sldId="384"/>
            <ac:spMk id="11" creationId="{FCD2F83F-C717-460B-9F43-4A5082A116C3}"/>
          </ac:spMkLst>
        </pc:spChg>
        <pc:grpChg chg="mod">
          <ac:chgData name="Evgenia Korneva" userId="e62070071816427d" providerId="LiveId" clId="{7FE70F71-85BE-4241-B5D0-7579E321C684}" dt="2021-03-14T21:39:57.432" v="7668" actId="207"/>
          <ac:grpSpMkLst>
            <pc:docMk/>
            <pc:sldMk cId="3375491669" sldId="384"/>
            <ac:grpSpMk id="6" creationId="{E2208708-792C-41B9-BC59-00A045382F99}"/>
          </ac:grpSpMkLst>
        </pc:grpChg>
      </pc:sldChg>
      <pc:sldChg chg="add del">
        <pc:chgData name="Evgenia Korneva" userId="e62070071816427d" providerId="LiveId" clId="{7FE70F71-85BE-4241-B5D0-7579E321C684}" dt="2021-03-14T13:55:05.698" v="4189"/>
        <pc:sldMkLst>
          <pc:docMk/>
          <pc:sldMk cId="519350651" sldId="385"/>
        </pc:sldMkLst>
      </pc:sldChg>
      <pc:sldChg chg="addSp delSp modSp new mod ord">
        <pc:chgData name="Evgenia Korneva" userId="e62070071816427d" providerId="LiveId" clId="{7FE70F71-85BE-4241-B5D0-7579E321C684}" dt="2021-03-15T05:37:06.675" v="11992" actId="20577"/>
        <pc:sldMkLst>
          <pc:docMk/>
          <pc:sldMk cId="3830973000" sldId="385"/>
        </pc:sldMkLst>
        <pc:spChg chg="del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2" creationId="{BABB7249-5E6F-4CF4-8105-56EF6F6C9741}"/>
          </ac:spMkLst>
        </pc:spChg>
        <pc:spChg chg="del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3" creationId="{410ED06A-EF99-4D2D-9C98-9F89D0A2E776}"/>
          </ac:spMkLst>
        </pc:spChg>
        <pc:spChg chg="del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4" creationId="{5E21A4AC-CC40-48C1-B7DB-B9225AA03DE3}"/>
          </ac:spMkLst>
        </pc:spChg>
        <pc:spChg chg="del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5" creationId="{5DB5D125-78CC-4B16-BCEA-6CECD690BAD6}"/>
          </ac:spMkLst>
        </pc:spChg>
        <pc:spChg chg="del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6" creationId="{EA2D0855-34E3-4887-A11B-27855312F5E8}"/>
          </ac:spMkLst>
        </pc:spChg>
        <pc:spChg chg="mod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7" creationId="{33FD2614-C3F4-45EF-9BD2-6D9D40110E35}"/>
          </ac:spMkLst>
        </pc:spChg>
        <pc:spChg chg="mod">
          <ac:chgData name="Evgenia Korneva" userId="e62070071816427d" providerId="LiveId" clId="{7FE70F71-85BE-4241-B5D0-7579E321C684}" dt="2021-03-14T14:31:36.037" v="4257"/>
          <ac:spMkLst>
            <pc:docMk/>
            <pc:sldMk cId="3830973000" sldId="385"/>
            <ac:spMk id="8" creationId="{EE6E0C11-D569-468A-8699-7FE8C0BA9037}"/>
          </ac:spMkLst>
        </pc:spChg>
        <pc:spChg chg="add mod">
          <ac:chgData name="Evgenia Korneva" userId="e62070071816427d" providerId="LiveId" clId="{7FE70F71-85BE-4241-B5D0-7579E321C684}" dt="2021-03-14T14:31:43.517" v="4286" actId="20577"/>
          <ac:spMkLst>
            <pc:docMk/>
            <pc:sldMk cId="3830973000" sldId="385"/>
            <ac:spMk id="9" creationId="{86541479-7713-47CA-89CE-25D374AA0C86}"/>
          </ac:spMkLst>
        </pc:spChg>
        <pc:spChg chg="add mod">
          <ac:chgData name="Evgenia Korneva" userId="e62070071816427d" providerId="LiveId" clId="{7FE70F71-85BE-4241-B5D0-7579E321C684}" dt="2021-03-15T05:37:06.675" v="11992" actId="20577"/>
          <ac:spMkLst>
            <pc:docMk/>
            <pc:sldMk cId="3830973000" sldId="385"/>
            <ac:spMk id="10" creationId="{6A5966E0-1C60-422E-8FFE-D992C0CE3C50}"/>
          </ac:spMkLst>
        </pc:spChg>
        <pc:graphicFrameChg chg="add mod modGraphic">
          <ac:chgData name="Evgenia Korneva" userId="e62070071816427d" providerId="LiveId" clId="{7FE70F71-85BE-4241-B5D0-7579E321C684}" dt="2021-03-15T05:36:54.851" v="11984" actId="403"/>
          <ac:graphicFrameMkLst>
            <pc:docMk/>
            <pc:sldMk cId="3830973000" sldId="385"/>
            <ac:graphicFrameMk id="11" creationId="{87D61DA6-213B-4E2B-8EAF-59279B8C61EE}"/>
          </ac:graphicFrameMkLst>
        </pc:graphicFrameChg>
      </pc:sldChg>
      <pc:sldChg chg="modSp new mod">
        <pc:chgData name="Evgenia Korneva" userId="e62070071816427d" providerId="LiveId" clId="{7FE70F71-85BE-4241-B5D0-7579E321C684}" dt="2021-03-15T05:58:33.076" v="12850" actId="113"/>
        <pc:sldMkLst>
          <pc:docMk/>
          <pc:sldMk cId="2662384011" sldId="386"/>
        </pc:sldMkLst>
        <pc:spChg chg="mod">
          <ac:chgData name="Evgenia Korneva" userId="e62070071816427d" providerId="LiveId" clId="{7FE70F71-85BE-4241-B5D0-7579E321C684}" dt="2021-03-14T14:54:35.357" v="4813" actId="20577"/>
          <ac:spMkLst>
            <pc:docMk/>
            <pc:sldMk cId="2662384011" sldId="386"/>
            <ac:spMk id="2" creationId="{19E4DFD3-D932-46CB-B798-D9B0CAE8F256}"/>
          </ac:spMkLst>
        </pc:spChg>
        <pc:spChg chg="mod">
          <ac:chgData name="Evgenia Korneva" userId="e62070071816427d" providerId="LiveId" clId="{7FE70F71-85BE-4241-B5D0-7579E321C684}" dt="2021-03-15T05:58:33.076" v="12850" actId="113"/>
          <ac:spMkLst>
            <pc:docMk/>
            <pc:sldMk cId="2662384011" sldId="386"/>
            <ac:spMk id="3" creationId="{A3464CB9-FAA8-4905-996D-F305E8F4A770}"/>
          </ac:spMkLst>
        </pc:spChg>
      </pc:sldChg>
      <pc:sldChg chg="addSp delSp modSp new mod">
        <pc:chgData name="Evgenia Korneva" userId="e62070071816427d" providerId="LiveId" clId="{7FE70F71-85BE-4241-B5D0-7579E321C684}" dt="2021-03-15T05:08:39.769" v="11165" actId="1035"/>
        <pc:sldMkLst>
          <pc:docMk/>
          <pc:sldMk cId="901991245" sldId="387"/>
        </pc:sldMkLst>
        <pc:spChg chg="del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2" creationId="{8D567CD7-A829-4666-A55E-F4A83AADFF5F}"/>
          </ac:spMkLst>
        </pc:spChg>
        <pc:spChg chg="del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3" creationId="{A3929B35-EFE4-4535-A272-B2748BEEE1B3}"/>
          </ac:spMkLst>
        </pc:spChg>
        <pc:spChg chg="del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4" creationId="{7EABA1AE-A692-4786-8E06-36D19538A162}"/>
          </ac:spMkLst>
        </pc:spChg>
        <pc:spChg chg="del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5" creationId="{DDF48209-592B-4E6B-BB57-D7338AB0232F}"/>
          </ac:spMkLst>
        </pc:spChg>
        <pc:spChg chg="del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6" creationId="{27D2C662-6E98-4DA0-9424-332E1AE30D61}"/>
          </ac:spMkLst>
        </pc:spChg>
        <pc:spChg chg="mod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7" creationId="{3A6E8ADA-B342-4937-A01E-7B33B3C4E03E}"/>
          </ac:spMkLst>
        </pc:spChg>
        <pc:spChg chg="mod">
          <ac:chgData name="Evgenia Korneva" userId="e62070071816427d" providerId="LiveId" clId="{7FE70F71-85BE-4241-B5D0-7579E321C684}" dt="2021-03-14T14:38:08.304" v="4519"/>
          <ac:spMkLst>
            <pc:docMk/>
            <pc:sldMk cId="901991245" sldId="387"/>
            <ac:spMk id="8" creationId="{170C24AA-7F18-4284-A57D-328B38C52915}"/>
          </ac:spMkLst>
        </pc:spChg>
        <pc:spChg chg="add mod">
          <ac:chgData name="Evgenia Korneva" userId="e62070071816427d" providerId="LiveId" clId="{7FE70F71-85BE-4241-B5D0-7579E321C684}" dt="2021-03-15T05:01:59.905" v="10891" actId="20577"/>
          <ac:spMkLst>
            <pc:docMk/>
            <pc:sldMk cId="901991245" sldId="387"/>
            <ac:spMk id="9" creationId="{AB4D364D-F7FB-4706-80B5-F33B03F0E970}"/>
          </ac:spMkLst>
        </pc:spChg>
        <pc:spChg chg="add mod">
          <ac:chgData name="Evgenia Korneva" userId="e62070071816427d" providerId="LiveId" clId="{7FE70F71-85BE-4241-B5D0-7579E321C684}" dt="2021-03-15T05:08:26.611" v="11146" actId="404"/>
          <ac:spMkLst>
            <pc:docMk/>
            <pc:sldMk cId="901991245" sldId="387"/>
            <ac:spMk id="10" creationId="{E0EBE81A-C817-4719-9167-471E72A0ECE2}"/>
          </ac:spMkLst>
        </pc:spChg>
        <pc:graphicFrameChg chg="add mod modGraphic">
          <ac:chgData name="Evgenia Korneva" userId="e62070071816427d" providerId="LiveId" clId="{7FE70F71-85BE-4241-B5D0-7579E321C684}" dt="2021-03-15T05:08:31.436" v="11155" actId="1035"/>
          <ac:graphicFrameMkLst>
            <pc:docMk/>
            <pc:sldMk cId="901991245" sldId="387"/>
            <ac:graphicFrameMk id="11" creationId="{8411C99F-9F1D-4E78-B558-00231AC690AC}"/>
          </ac:graphicFrameMkLst>
        </pc:graphicFrameChg>
        <pc:graphicFrameChg chg="add mod modGraphic">
          <ac:chgData name="Evgenia Korneva" userId="e62070071816427d" providerId="LiveId" clId="{7FE70F71-85BE-4241-B5D0-7579E321C684}" dt="2021-03-15T05:08:39.769" v="11165" actId="1035"/>
          <ac:graphicFrameMkLst>
            <pc:docMk/>
            <pc:sldMk cId="901991245" sldId="387"/>
            <ac:graphicFrameMk id="12" creationId="{119D1FA3-14DF-4ED3-A2D0-429234777AB2}"/>
          </ac:graphicFrameMkLst>
        </pc:graphicFrameChg>
      </pc:sldChg>
      <pc:sldChg chg="addSp delSp modSp new mod">
        <pc:chgData name="Evgenia Korneva" userId="e62070071816427d" providerId="LiveId" clId="{7FE70F71-85BE-4241-B5D0-7579E321C684}" dt="2021-03-14T14:43:11.518" v="4565" actId="113"/>
        <pc:sldMkLst>
          <pc:docMk/>
          <pc:sldMk cId="1959609488" sldId="388"/>
        </pc:sldMkLst>
        <pc:spChg chg="del">
          <ac:chgData name="Evgenia Korneva" userId="e62070071816427d" providerId="LiveId" clId="{7FE70F71-85BE-4241-B5D0-7579E321C684}" dt="2021-03-14T14:42:51.175" v="4544"/>
          <ac:spMkLst>
            <pc:docMk/>
            <pc:sldMk cId="1959609488" sldId="388"/>
            <ac:spMk id="2" creationId="{C2D422B2-4FD5-430D-874C-F9B653045B5B}"/>
          </ac:spMkLst>
        </pc:spChg>
        <pc:spChg chg="del">
          <ac:chgData name="Evgenia Korneva" userId="e62070071816427d" providerId="LiveId" clId="{7FE70F71-85BE-4241-B5D0-7579E321C684}" dt="2021-03-14T14:42:51.175" v="4544"/>
          <ac:spMkLst>
            <pc:docMk/>
            <pc:sldMk cId="1959609488" sldId="388"/>
            <ac:spMk id="3" creationId="{2D2287F2-2016-437F-8998-CCB3D93B4133}"/>
          </ac:spMkLst>
        </pc:spChg>
        <pc:spChg chg="mod">
          <ac:chgData name="Evgenia Korneva" userId="e62070071816427d" providerId="LiveId" clId="{7FE70F71-85BE-4241-B5D0-7579E321C684}" dt="2021-03-14T14:42:58.544" v="4545"/>
          <ac:spMkLst>
            <pc:docMk/>
            <pc:sldMk cId="1959609488" sldId="388"/>
            <ac:spMk id="4" creationId="{CE9025E8-6869-4A6B-B85C-ACEDB61E6B6E}"/>
          </ac:spMkLst>
        </pc:spChg>
        <pc:spChg chg="mod">
          <ac:chgData name="Evgenia Korneva" userId="e62070071816427d" providerId="LiveId" clId="{7FE70F71-85BE-4241-B5D0-7579E321C684}" dt="2021-03-14T14:42:58.544" v="4545"/>
          <ac:spMkLst>
            <pc:docMk/>
            <pc:sldMk cId="1959609488" sldId="388"/>
            <ac:spMk id="5" creationId="{14DF37DF-DC14-4E8B-A92F-6EF8B9C04450}"/>
          </ac:spMkLst>
        </pc:spChg>
        <pc:spChg chg="add del mod">
          <ac:chgData name="Evgenia Korneva" userId="e62070071816427d" providerId="LiveId" clId="{7FE70F71-85BE-4241-B5D0-7579E321C684}" dt="2021-03-14T14:42:58.544" v="4545"/>
          <ac:spMkLst>
            <pc:docMk/>
            <pc:sldMk cId="1959609488" sldId="388"/>
            <ac:spMk id="6" creationId="{5348B5D8-9400-45EE-AED3-AF828FFB90D8}"/>
          </ac:spMkLst>
        </pc:spChg>
        <pc:spChg chg="add del mod">
          <ac:chgData name="Evgenia Korneva" userId="e62070071816427d" providerId="LiveId" clId="{7FE70F71-85BE-4241-B5D0-7579E321C684}" dt="2021-03-14T14:42:58.544" v="4545"/>
          <ac:spMkLst>
            <pc:docMk/>
            <pc:sldMk cId="1959609488" sldId="388"/>
            <ac:spMk id="7" creationId="{02531BD4-9D91-4270-A021-283AD818325E}"/>
          </ac:spMkLst>
        </pc:spChg>
        <pc:spChg chg="add mod">
          <ac:chgData name="Evgenia Korneva" userId="e62070071816427d" providerId="LiveId" clId="{7FE70F71-85BE-4241-B5D0-7579E321C684}" dt="2021-03-14T14:43:11.518" v="4565" actId="113"/>
          <ac:spMkLst>
            <pc:docMk/>
            <pc:sldMk cId="1959609488" sldId="388"/>
            <ac:spMk id="8" creationId="{4D73417A-A5CF-4FD1-8BF5-894D88CAAF1C}"/>
          </ac:spMkLst>
        </pc:spChg>
        <pc:spChg chg="add mod">
          <ac:chgData name="Evgenia Korneva" userId="e62070071816427d" providerId="LiveId" clId="{7FE70F71-85BE-4241-B5D0-7579E321C684}" dt="2021-03-14T14:42:58.544" v="4545"/>
          <ac:spMkLst>
            <pc:docMk/>
            <pc:sldMk cId="1959609488" sldId="388"/>
            <ac:spMk id="9" creationId="{E9CD941F-25A2-481B-9C3C-A94277E8D0B2}"/>
          </ac:spMkLst>
        </pc:spChg>
      </pc:sldChg>
      <pc:sldChg chg="addSp delSp modSp new mod">
        <pc:chgData name="Evgenia Korneva" userId="e62070071816427d" providerId="LiveId" clId="{7FE70F71-85BE-4241-B5D0-7579E321C684}" dt="2021-03-15T05:48:18.171" v="12304" actId="255"/>
        <pc:sldMkLst>
          <pc:docMk/>
          <pc:sldMk cId="922635630" sldId="389"/>
        </pc:sldMkLst>
        <pc:spChg chg="del">
          <ac:chgData name="Evgenia Korneva" userId="e62070071816427d" providerId="LiveId" clId="{7FE70F71-85BE-4241-B5D0-7579E321C684}" dt="2021-03-14T14:43:25.680" v="4567"/>
          <ac:spMkLst>
            <pc:docMk/>
            <pc:sldMk cId="922635630" sldId="389"/>
            <ac:spMk id="2" creationId="{87A8E7FE-0458-47A8-B205-53D8761FF1EA}"/>
          </ac:spMkLst>
        </pc:spChg>
        <pc:spChg chg="del">
          <ac:chgData name="Evgenia Korneva" userId="e62070071816427d" providerId="LiveId" clId="{7FE70F71-85BE-4241-B5D0-7579E321C684}" dt="2021-03-14T14:43:25.680" v="4567"/>
          <ac:spMkLst>
            <pc:docMk/>
            <pc:sldMk cId="922635630" sldId="389"/>
            <ac:spMk id="3" creationId="{4229C537-095F-4042-B074-ED85B5D1F6B0}"/>
          </ac:spMkLst>
        </pc:spChg>
        <pc:spChg chg="mod">
          <ac:chgData name="Evgenia Korneva" userId="e62070071816427d" providerId="LiveId" clId="{7FE70F71-85BE-4241-B5D0-7579E321C684}" dt="2021-03-14T14:43:25.680" v="4567"/>
          <ac:spMkLst>
            <pc:docMk/>
            <pc:sldMk cId="922635630" sldId="389"/>
            <ac:spMk id="4" creationId="{96DEA04A-81EF-42E0-B2FA-F56199B287C4}"/>
          </ac:spMkLst>
        </pc:spChg>
        <pc:spChg chg="mod">
          <ac:chgData name="Evgenia Korneva" userId="e62070071816427d" providerId="LiveId" clId="{7FE70F71-85BE-4241-B5D0-7579E321C684}" dt="2021-03-14T14:43:25.680" v="4567"/>
          <ac:spMkLst>
            <pc:docMk/>
            <pc:sldMk cId="922635630" sldId="389"/>
            <ac:spMk id="5" creationId="{31687401-31DE-4F62-8614-CAF44587CE58}"/>
          </ac:spMkLst>
        </pc:spChg>
        <pc:spChg chg="add mod">
          <ac:chgData name="Evgenia Korneva" userId="e62070071816427d" providerId="LiveId" clId="{7FE70F71-85BE-4241-B5D0-7579E321C684}" dt="2021-03-14T20:11:18.515" v="5418" actId="20577"/>
          <ac:spMkLst>
            <pc:docMk/>
            <pc:sldMk cId="922635630" sldId="389"/>
            <ac:spMk id="6" creationId="{92CAD373-FC7E-47D3-8123-30FCB72653FC}"/>
          </ac:spMkLst>
        </pc:spChg>
        <pc:spChg chg="add mod">
          <ac:chgData name="Evgenia Korneva" userId="e62070071816427d" providerId="LiveId" clId="{7FE70F71-85BE-4241-B5D0-7579E321C684}" dt="2021-03-15T05:48:18.171" v="12304" actId="255"/>
          <ac:spMkLst>
            <pc:docMk/>
            <pc:sldMk cId="922635630" sldId="389"/>
            <ac:spMk id="7" creationId="{D0E06258-B74B-4CF3-A3DF-62DC554FE180}"/>
          </ac:spMkLst>
        </pc:spChg>
        <pc:picChg chg="add mod">
          <ac:chgData name="Evgenia Korneva" userId="e62070071816427d" providerId="LiveId" clId="{7FE70F71-85BE-4241-B5D0-7579E321C684}" dt="2021-03-14T20:12:16.851" v="5444" actId="1076"/>
          <ac:picMkLst>
            <pc:docMk/>
            <pc:sldMk cId="922635630" sldId="389"/>
            <ac:picMk id="9" creationId="{2AD59C22-0B6F-4C7B-B086-6AE108C382F4}"/>
          </ac:picMkLst>
        </pc:picChg>
      </pc:sldChg>
      <pc:sldChg chg="modSp new mod">
        <pc:chgData name="Evgenia Korneva" userId="e62070071816427d" providerId="LiveId" clId="{7FE70F71-85BE-4241-B5D0-7579E321C684}" dt="2021-03-15T00:45:32.061" v="10790" actId="255"/>
        <pc:sldMkLst>
          <pc:docMk/>
          <pc:sldMk cId="1283869726" sldId="390"/>
        </pc:sldMkLst>
        <pc:spChg chg="mod">
          <ac:chgData name="Evgenia Korneva" userId="e62070071816427d" providerId="LiveId" clId="{7FE70F71-85BE-4241-B5D0-7579E321C684}" dt="2021-03-14T14:49:32.633" v="4643" actId="20577"/>
          <ac:spMkLst>
            <pc:docMk/>
            <pc:sldMk cId="1283869726" sldId="390"/>
            <ac:spMk id="2" creationId="{F5C92FBD-4577-44B1-981E-BC880E536A71}"/>
          </ac:spMkLst>
        </pc:spChg>
        <pc:spChg chg="mod">
          <ac:chgData name="Evgenia Korneva" userId="e62070071816427d" providerId="LiveId" clId="{7FE70F71-85BE-4241-B5D0-7579E321C684}" dt="2021-03-15T00:45:32.061" v="10790" actId="255"/>
          <ac:spMkLst>
            <pc:docMk/>
            <pc:sldMk cId="1283869726" sldId="390"/>
            <ac:spMk id="3" creationId="{7D8C25BE-7B0F-454C-BCA2-8129EB37483D}"/>
          </ac:spMkLst>
        </pc:spChg>
      </pc:sldChg>
      <pc:sldChg chg="modSp new mod">
        <pc:chgData name="Evgenia Korneva" userId="e62070071816427d" providerId="LiveId" clId="{7FE70F71-85BE-4241-B5D0-7579E321C684}" dt="2021-03-15T00:41:01.026" v="10571" actId="255"/>
        <pc:sldMkLst>
          <pc:docMk/>
          <pc:sldMk cId="3815176508" sldId="391"/>
        </pc:sldMkLst>
        <pc:spChg chg="mod">
          <ac:chgData name="Evgenia Korneva" userId="e62070071816427d" providerId="LiveId" clId="{7FE70F71-85BE-4241-B5D0-7579E321C684}" dt="2021-03-14T14:51:49.855" v="4768" actId="20577"/>
          <ac:spMkLst>
            <pc:docMk/>
            <pc:sldMk cId="3815176508" sldId="391"/>
            <ac:spMk id="2" creationId="{37C62A6D-31E4-4708-B946-7F3C372D6344}"/>
          </ac:spMkLst>
        </pc:spChg>
        <pc:spChg chg="mod">
          <ac:chgData name="Evgenia Korneva" userId="e62070071816427d" providerId="LiveId" clId="{7FE70F71-85BE-4241-B5D0-7579E321C684}" dt="2021-03-15T00:41:01.026" v="10571" actId="255"/>
          <ac:spMkLst>
            <pc:docMk/>
            <pc:sldMk cId="3815176508" sldId="391"/>
            <ac:spMk id="3" creationId="{0C018749-3C65-4B79-963B-B0CFC28535DF}"/>
          </ac:spMkLst>
        </pc:spChg>
      </pc:sldChg>
      <pc:sldChg chg="addSp modSp new mod">
        <pc:chgData name="Evgenia Korneva" userId="e62070071816427d" providerId="LiveId" clId="{7FE70F71-85BE-4241-B5D0-7579E321C684}" dt="2021-03-15T05:55:11.346" v="12818" actId="20577"/>
        <pc:sldMkLst>
          <pc:docMk/>
          <pc:sldMk cId="2194667282" sldId="392"/>
        </pc:sldMkLst>
        <pc:spChg chg="mod">
          <ac:chgData name="Evgenia Korneva" userId="e62070071816427d" providerId="LiveId" clId="{7FE70F71-85BE-4241-B5D0-7579E321C684}" dt="2021-03-14T15:04:22.527" v="5189" actId="20577"/>
          <ac:spMkLst>
            <pc:docMk/>
            <pc:sldMk cId="2194667282" sldId="392"/>
            <ac:spMk id="2" creationId="{F7F16154-795E-42A4-A375-CD2DACEAE186}"/>
          </ac:spMkLst>
        </pc:spChg>
        <pc:spChg chg="mod">
          <ac:chgData name="Evgenia Korneva" userId="e62070071816427d" providerId="LiveId" clId="{7FE70F71-85BE-4241-B5D0-7579E321C684}" dt="2021-03-15T05:55:11.346" v="12818" actId="20577"/>
          <ac:spMkLst>
            <pc:docMk/>
            <pc:sldMk cId="2194667282" sldId="392"/>
            <ac:spMk id="3" creationId="{1223A1F7-F508-41CB-9A39-74999CFF3EC3}"/>
          </ac:spMkLst>
        </pc:spChg>
        <pc:spChg chg="add mod">
          <ac:chgData name="Evgenia Korneva" userId="e62070071816427d" providerId="LiveId" clId="{7FE70F71-85BE-4241-B5D0-7579E321C684}" dt="2021-03-15T05:51:40.168" v="12524" actId="1076"/>
          <ac:spMkLst>
            <pc:docMk/>
            <pc:sldMk cId="2194667282" sldId="392"/>
            <ac:spMk id="6" creationId="{C0E302A7-8846-477E-9B10-B9CB4D60248A}"/>
          </ac:spMkLst>
        </pc:spChg>
      </pc:sldChg>
      <pc:sldChg chg="modSp new mod">
        <pc:chgData name="Evgenia Korneva" userId="e62070071816427d" providerId="LiveId" clId="{7FE70F71-85BE-4241-B5D0-7579E321C684}" dt="2021-03-15T05:32:42.766" v="11770" actId="114"/>
        <pc:sldMkLst>
          <pc:docMk/>
          <pc:sldMk cId="3714579136" sldId="393"/>
        </pc:sldMkLst>
        <pc:spChg chg="mod">
          <ac:chgData name="Evgenia Korneva" userId="e62070071816427d" providerId="LiveId" clId="{7FE70F71-85BE-4241-B5D0-7579E321C684}" dt="2021-03-14T20:10:48.267" v="5417" actId="20577"/>
          <ac:spMkLst>
            <pc:docMk/>
            <pc:sldMk cId="3714579136" sldId="393"/>
            <ac:spMk id="2" creationId="{BB230F7B-D3E1-4DFB-B527-BA04FD8F5603}"/>
          </ac:spMkLst>
        </pc:spChg>
        <pc:spChg chg="mod">
          <ac:chgData name="Evgenia Korneva" userId="e62070071816427d" providerId="LiveId" clId="{7FE70F71-85BE-4241-B5D0-7579E321C684}" dt="2021-03-15T05:32:42.766" v="11770" actId="114"/>
          <ac:spMkLst>
            <pc:docMk/>
            <pc:sldMk cId="3714579136" sldId="393"/>
            <ac:spMk id="3" creationId="{2FCB0F0C-12DE-439E-8E81-5EC206654E37}"/>
          </ac:spMkLst>
        </pc:spChg>
      </pc:sldChg>
      <pc:sldChg chg="modSp new mod ord">
        <pc:chgData name="Evgenia Korneva" userId="e62070071816427d" providerId="LiveId" clId="{7FE70F71-85BE-4241-B5D0-7579E321C684}" dt="2021-03-14T20:59:30.288" v="6611" actId="403"/>
        <pc:sldMkLst>
          <pc:docMk/>
          <pc:sldMk cId="2154031022" sldId="394"/>
        </pc:sldMkLst>
        <pc:spChg chg="mod">
          <ac:chgData name="Evgenia Korneva" userId="e62070071816427d" providerId="LiveId" clId="{7FE70F71-85BE-4241-B5D0-7579E321C684}" dt="2021-03-14T20:57:23.656" v="6573" actId="20577"/>
          <ac:spMkLst>
            <pc:docMk/>
            <pc:sldMk cId="2154031022" sldId="394"/>
            <ac:spMk id="2" creationId="{3A96F25F-BC69-4050-B3E2-5B5C1977F706}"/>
          </ac:spMkLst>
        </pc:spChg>
        <pc:spChg chg="mod">
          <ac:chgData name="Evgenia Korneva" userId="e62070071816427d" providerId="LiveId" clId="{7FE70F71-85BE-4241-B5D0-7579E321C684}" dt="2021-03-14T20:59:30.288" v="6611" actId="403"/>
          <ac:spMkLst>
            <pc:docMk/>
            <pc:sldMk cId="2154031022" sldId="394"/>
            <ac:spMk id="3" creationId="{B136A0A3-6E0A-4622-9469-8AE9828F39D5}"/>
          </ac:spMkLst>
        </pc:spChg>
      </pc:sldChg>
      <pc:sldChg chg="modSp add ord">
        <pc:chgData name="Evgenia Korneva" userId="e62070071816427d" providerId="LiveId" clId="{7FE70F71-85BE-4241-B5D0-7579E321C684}" dt="2021-03-14T20:56:49.568" v="6566"/>
        <pc:sldMkLst>
          <pc:docMk/>
          <pc:sldMk cId="3901447807" sldId="395"/>
        </pc:sldMkLst>
        <pc:spChg chg="mod">
          <ac:chgData name="Evgenia Korneva" userId="e62070071816427d" providerId="LiveId" clId="{7FE70F71-85BE-4241-B5D0-7579E321C684}" dt="2021-03-14T20:56:46.455" v="6564" actId="207"/>
          <ac:spMkLst>
            <pc:docMk/>
            <pc:sldMk cId="3901447807" sldId="395"/>
            <ac:spMk id="3" creationId="{556BF7EF-C95A-4C6E-91A8-DCB14F976AF0}"/>
          </ac:spMkLst>
        </pc:spChg>
      </pc:sldChg>
      <pc:sldChg chg="modSp add">
        <pc:chgData name="Evgenia Korneva" userId="e62070071816427d" providerId="LiveId" clId="{7FE70F71-85BE-4241-B5D0-7579E321C684}" dt="2021-03-14T20:57:45.054" v="6575" actId="207"/>
        <pc:sldMkLst>
          <pc:docMk/>
          <pc:sldMk cId="901889973" sldId="396"/>
        </pc:sldMkLst>
        <pc:spChg chg="mod">
          <ac:chgData name="Evgenia Korneva" userId="e62070071816427d" providerId="LiveId" clId="{7FE70F71-85BE-4241-B5D0-7579E321C684}" dt="2021-03-14T20:57:45.054" v="6575" actId="207"/>
          <ac:spMkLst>
            <pc:docMk/>
            <pc:sldMk cId="901889973" sldId="396"/>
            <ac:spMk id="3" creationId="{556BF7EF-C95A-4C6E-91A8-DCB14F976AF0}"/>
          </ac:spMkLst>
        </pc:spChg>
      </pc:sldChg>
      <pc:sldChg chg="addSp delSp add mod">
        <pc:chgData name="Evgenia Korneva" userId="e62070071816427d" providerId="LiveId" clId="{7FE70F71-85BE-4241-B5D0-7579E321C684}" dt="2021-03-14T20:58:02.691" v="6579" actId="478"/>
        <pc:sldMkLst>
          <pc:docMk/>
          <pc:sldMk cId="3149719132" sldId="397"/>
        </pc:sldMkLst>
        <pc:spChg chg="del">
          <ac:chgData name="Evgenia Korneva" userId="e62070071816427d" providerId="LiveId" clId="{7FE70F71-85BE-4241-B5D0-7579E321C684}" dt="2021-03-14T20:58:02.691" v="6579" actId="478"/>
          <ac:spMkLst>
            <pc:docMk/>
            <pc:sldMk cId="3149719132" sldId="397"/>
            <ac:spMk id="23" creationId="{E182AB62-AC15-4AD9-B5FE-C516ED8D65E0}"/>
          </ac:spMkLst>
        </pc:spChg>
        <pc:grpChg chg="add del">
          <ac:chgData name="Evgenia Korneva" userId="e62070071816427d" providerId="LiveId" clId="{7FE70F71-85BE-4241-B5D0-7579E321C684}" dt="2021-03-14T20:57:57.558" v="6578" actId="478"/>
          <ac:grpSpMkLst>
            <pc:docMk/>
            <pc:sldMk cId="3149719132" sldId="397"/>
            <ac:grpSpMk id="22" creationId="{CBD49704-2787-4B21-8ACA-98C900BF0FD7}"/>
          </ac:grpSpMkLst>
        </pc:grpChg>
      </pc:sldChg>
      <pc:sldChg chg="modSp add mod">
        <pc:chgData name="Evgenia Korneva" userId="e62070071816427d" providerId="LiveId" clId="{7FE70F71-85BE-4241-B5D0-7579E321C684}" dt="2021-03-14T21:02:03.310" v="6629" actId="255"/>
        <pc:sldMkLst>
          <pc:docMk/>
          <pc:sldMk cId="1294270803" sldId="398"/>
        </pc:sldMkLst>
        <pc:spChg chg="mod">
          <ac:chgData name="Evgenia Korneva" userId="e62070071816427d" providerId="LiveId" clId="{7FE70F71-85BE-4241-B5D0-7579E321C684}" dt="2021-03-14T21:02:03.310" v="6629" actId="255"/>
          <ac:spMkLst>
            <pc:docMk/>
            <pc:sldMk cId="1294270803" sldId="398"/>
            <ac:spMk id="3" creationId="{F17F4BA7-D297-47C5-89A1-D82B044A12DF}"/>
          </ac:spMkLst>
        </pc:spChg>
      </pc:sldChg>
      <pc:sldChg chg="modSp new mod">
        <pc:chgData name="Evgenia Korneva" userId="e62070071816427d" providerId="LiveId" clId="{7FE70F71-85BE-4241-B5D0-7579E321C684}" dt="2021-03-14T21:12:30.258" v="6997" actId="20577"/>
        <pc:sldMkLst>
          <pc:docMk/>
          <pc:sldMk cId="794212750" sldId="399"/>
        </pc:sldMkLst>
        <pc:spChg chg="mod">
          <ac:chgData name="Evgenia Korneva" userId="e62070071816427d" providerId="LiveId" clId="{7FE70F71-85BE-4241-B5D0-7579E321C684}" dt="2021-03-14T21:11:08.624" v="6945" actId="20577"/>
          <ac:spMkLst>
            <pc:docMk/>
            <pc:sldMk cId="794212750" sldId="399"/>
            <ac:spMk id="2" creationId="{ABA851A5-B3F0-4381-90B1-B56032D08CD3}"/>
          </ac:spMkLst>
        </pc:spChg>
        <pc:spChg chg="mod">
          <ac:chgData name="Evgenia Korneva" userId="e62070071816427d" providerId="LiveId" clId="{7FE70F71-85BE-4241-B5D0-7579E321C684}" dt="2021-03-14T21:12:30.258" v="6997" actId="20577"/>
          <ac:spMkLst>
            <pc:docMk/>
            <pc:sldMk cId="794212750" sldId="399"/>
            <ac:spMk id="3" creationId="{C860D57C-34EA-4B91-9950-AFF9CB37C3DF}"/>
          </ac:spMkLst>
        </pc:spChg>
      </pc:sldChg>
      <pc:sldChg chg="addSp delSp modSp new mod">
        <pc:chgData name="Evgenia Korneva" userId="e62070071816427d" providerId="LiveId" clId="{7FE70F71-85BE-4241-B5D0-7579E321C684}" dt="2021-03-15T00:12:37.469" v="9357" actId="20577"/>
        <pc:sldMkLst>
          <pc:docMk/>
          <pc:sldMk cId="2683675242" sldId="400"/>
        </pc:sldMkLst>
        <pc:spChg chg="mod">
          <ac:chgData name="Evgenia Korneva" userId="e62070071816427d" providerId="LiveId" clId="{7FE70F71-85BE-4241-B5D0-7579E321C684}" dt="2021-03-15T00:12:37.469" v="9357" actId="20577"/>
          <ac:spMkLst>
            <pc:docMk/>
            <pc:sldMk cId="2683675242" sldId="400"/>
            <ac:spMk id="2" creationId="{9131017D-EAB1-4486-B2A9-BE99E4CFF8B8}"/>
          </ac:spMkLst>
        </pc:spChg>
        <pc:spChg chg="del">
          <ac:chgData name="Evgenia Korneva" userId="e62070071816427d" providerId="LiveId" clId="{7FE70F71-85BE-4241-B5D0-7579E321C684}" dt="2021-03-14T21:19:52.108" v="7164" actId="478"/>
          <ac:spMkLst>
            <pc:docMk/>
            <pc:sldMk cId="2683675242" sldId="400"/>
            <ac:spMk id="3" creationId="{54061CBA-BDFC-435F-8224-0A6351C4A360}"/>
          </ac:spMkLst>
        </pc:spChg>
        <pc:spChg chg="mod">
          <ac:chgData name="Evgenia Korneva" userId="e62070071816427d" providerId="LiveId" clId="{7FE70F71-85BE-4241-B5D0-7579E321C684}" dt="2021-03-14T21:20:08.861" v="7166"/>
          <ac:spMkLst>
            <pc:docMk/>
            <pc:sldMk cId="2683675242" sldId="400"/>
            <ac:spMk id="7" creationId="{34E9D638-EFA5-45BA-8C0A-1AA3421A0997}"/>
          </ac:spMkLst>
        </pc:spChg>
        <pc:spChg chg="mod">
          <ac:chgData name="Evgenia Korneva" userId="e62070071816427d" providerId="LiveId" clId="{7FE70F71-85BE-4241-B5D0-7579E321C684}" dt="2021-03-14T21:20:08.861" v="7166"/>
          <ac:spMkLst>
            <pc:docMk/>
            <pc:sldMk cId="2683675242" sldId="400"/>
            <ac:spMk id="8" creationId="{AD74155B-B6EC-4D6C-903A-70D6B6E07B66}"/>
          </ac:spMkLst>
        </pc:spChg>
        <pc:spChg chg="add mod">
          <ac:chgData name="Evgenia Korneva" userId="e62070071816427d" providerId="LiveId" clId="{7FE70F71-85BE-4241-B5D0-7579E321C684}" dt="2021-03-14T21:21:07.531" v="7189" actId="1076"/>
          <ac:spMkLst>
            <pc:docMk/>
            <pc:sldMk cId="2683675242" sldId="400"/>
            <ac:spMk id="9" creationId="{B7B7591A-6AFE-42BF-AE2D-85A1453CAFAB}"/>
          </ac:spMkLst>
        </pc:spChg>
        <pc:grpChg chg="add mod">
          <ac:chgData name="Evgenia Korneva" userId="e62070071816427d" providerId="LiveId" clId="{7FE70F71-85BE-4241-B5D0-7579E321C684}" dt="2021-03-14T21:21:01.708" v="7188" actId="1076"/>
          <ac:grpSpMkLst>
            <pc:docMk/>
            <pc:sldMk cId="2683675242" sldId="400"/>
            <ac:grpSpMk id="6" creationId="{312673E9-828D-428C-A4C6-CF90A9D6752E}"/>
          </ac:grpSpMkLst>
        </pc:grpChg>
      </pc:sldChg>
      <pc:sldChg chg="addSp modSp add mod">
        <pc:chgData name="Evgenia Korneva" userId="e62070071816427d" providerId="LiveId" clId="{7FE70F71-85BE-4241-B5D0-7579E321C684}" dt="2021-03-14T21:30:37.914" v="7428" actId="14100"/>
        <pc:sldMkLst>
          <pc:docMk/>
          <pc:sldMk cId="406242820" sldId="401"/>
        </pc:sldMkLst>
        <pc:spChg chg="add mod">
          <ac:chgData name="Evgenia Korneva" userId="e62070071816427d" providerId="LiveId" clId="{7FE70F71-85BE-4241-B5D0-7579E321C684}" dt="2021-03-14T21:30:37.914" v="7428" actId="14100"/>
          <ac:spMkLst>
            <pc:docMk/>
            <pc:sldMk cId="406242820" sldId="401"/>
            <ac:spMk id="7" creationId="{C2E83836-DBD2-4E55-8DFA-CB74FCC18813}"/>
          </ac:spMkLst>
        </pc:spChg>
        <pc:picChg chg="mod modCrop">
          <ac:chgData name="Evgenia Korneva" userId="e62070071816427d" providerId="LiveId" clId="{7FE70F71-85BE-4241-B5D0-7579E321C684}" dt="2021-03-14T21:30:27.632" v="7425" actId="1076"/>
          <ac:picMkLst>
            <pc:docMk/>
            <pc:sldMk cId="406242820" sldId="401"/>
            <ac:picMk id="6" creationId="{1A92BFC2-93C1-47DE-8342-243637C24628}"/>
          </ac:picMkLst>
        </pc:picChg>
      </pc:sldChg>
      <pc:sldChg chg="add del">
        <pc:chgData name="Evgenia Korneva" userId="e62070071816427d" providerId="LiveId" clId="{7FE70F71-85BE-4241-B5D0-7579E321C684}" dt="2021-03-14T21:21:22.690" v="7190" actId="47"/>
        <pc:sldMkLst>
          <pc:docMk/>
          <pc:sldMk cId="1527706305" sldId="401"/>
        </pc:sldMkLst>
      </pc:sldChg>
      <pc:sldChg chg="addSp modSp add mod">
        <pc:chgData name="Evgenia Korneva" userId="e62070071816427d" providerId="LiveId" clId="{7FE70F71-85BE-4241-B5D0-7579E321C684}" dt="2021-03-14T21:31:26.947" v="7445" actId="1037"/>
        <pc:sldMkLst>
          <pc:docMk/>
          <pc:sldMk cId="2673949918" sldId="402"/>
        </pc:sldMkLst>
        <pc:spChg chg="add mod">
          <ac:chgData name="Evgenia Korneva" userId="e62070071816427d" providerId="LiveId" clId="{7FE70F71-85BE-4241-B5D0-7579E321C684}" dt="2021-03-14T21:31:26.947" v="7445" actId="1037"/>
          <ac:spMkLst>
            <pc:docMk/>
            <pc:sldMk cId="2673949918" sldId="402"/>
            <ac:spMk id="7" creationId="{12B685ED-9ED9-43F7-AE07-069F35A4298A}"/>
          </ac:spMkLst>
        </pc:spChg>
        <pc:picChg chg="mod modCrop">
          <ac:chgData name="Evgenia Korneva" userId="e62070071816427d" providerId="LiveId" clId="{7FE70F71-85BE-4241-B5D0-7579E321C684}" dt="2021-03-14T21:31:17.681" v="7433" actId="1076"/>
          <ac:picMkLst>
            <pc:docMk/>
            <pc:sldMk cId="2673949918" sldId="402"/>
            <ac:picMk id="6" creationId="{1A92BFC2-93C1-47DE-8342-243637C24628}"/>
          </ac:picMkLst>
        </pc:picChg>
      </pc:sldChg>
      <pc:sldChg chg="delSp add mod">
        <pc:chgData name="Evgenia Korneva" userId="e62070071816427d" providerId="LiveId" clId="{7FE70F71-85BE-4241-B5D0-7579E321C684}" dt="2021-03-14T21:29:59.329" v="7421" actId="478"/>
        <pc:sldMkLst>
          <pc:docMk/>
          <pc:sldMk cId="937410077" sldId="403"/>
        </pc:sldMkLst>
        <pc:spChg chg="del">
          <ac:chgData name="Evgenia Korneva" userId="e62070071816427d" providerId="LiveId" clId="{7FE70F71-85BE-4241-B5D0-7579E321C684}" dt="2021-03-14T21:29:59.329" v="7421" actId="478"/>
          <ac:spMkLst>
            <pc:docMk/>
            <pc:sldMk cId="937410077" sldId="403"/>
            <ac:spMk id="7" creationId="{03B86628-5987-42BD-B222-77E15BB0A039}"/>
          </ac:spMkLst>
        </pc:spChg>
      </pc:sldChg>
      <pc:sldChg chg="delSp add mod">
        <pc:chgData name="Evgenia Korneva" userId="e62070071816427d" providerId="LiveId" clId="{7FE70F71-85BE-4241-B5D0-7579E321C684}" dt="2021-03-14T21:31:34.043" v="7447" actId="478"/>
        <pc:sldMkLst>
          <pc:docMk/>
          <pc:sldMk cId="2706975006" sldId="404"/>
        </pc:sldMkLst>
        <pc:spChg chg="del">
          <ac:chgData name="Evgenia Korneva" userId="e62070071816427d" providerId="LiveId" clId="{7FE70F71-85BE-4241-B5D0-7579E321C684}" dt="2021-03-14T21:31:34.043" v="7447" actId="478"/>
          <ac:spMkLst>
            <pc:docMk/>
            <pc:sldMk cId="2706975006" sldId="404"/>
            <ac:spMk id="7" creationId="{12B685ED-9ED9-43F7-AE07-069F35A4298A}"/>
          </ac:spMkLst>
        </pc:spChg>
      </pc:sldChg>
      <pc:sldChg chg="delSp add mod">
        <pc:chgData name="Evgenia Korneva" userId="e62070071816427d" providerId="LiveId" clId="{7FE70F71-85BE-4241-B5D0-7579E321C684}" dt="2021-03-14T21:31:42.370" v="7449" actId="478"/>
        <pc:sldMkLst>
          <pc:docMk/>
          <pc:sldMk cId="2787638942" sldId="405"/>
        </pc:sldMkLst>
        <pc:spChg chg="del">
          <ac:chgData name="Evgenia Korneva" userId="e62070071816427d" providerId="LiveId" clId="{7FE70F71-85BE-4241-B5D0-7579E321C684}" dt="2021-03-14T21:31:42.370" v="7449" actId="478"/>
          <ac:spMkLst>
            <pc:docMk/>
            <pc:sldMk cId="2787638942" sldId="405"/>
            <ac:spMk id="7" creationId="{C2E83836-DBD2-4E55-8DFA-CB74FCC18813}"/>
          </ac:spMkLst>
        </pc:spChg>
      </pc:sldChg>
      <pc:sldChg chg="addSp delSp modSp new mod">
        <pc:chgData name="Evgenia Korneva" userId="e62070071816427d" providerId="LiveId" clId="{7FE70F71-85BE-4241-B5D0-7579E321C684}" dt="2021-03-14T22:07:06.367" v="8398"/>
        <pc:sldMkLst>
          <pc:docMk/>
          <pc:sldMk cId="207654002" sldId="406"/>
        </pc:sldMkLst>
        <pc:spChg chg="mod">
          <ac:chgData name="Evgenia Korneva" userId="e62070071816427d" providerId="LiveId" clId="{7FE70F71-85BE-4241-B5D0-7579E321C684}" dt="2021-03-14T21:41:43.314" v="7696" actId="20577"/>
          <ac:spMkLst>
            <pc:docMk/>
            <pc:sldMk cId="207654002" sldId="406"/>
            <ac:spMk id="2" creationId="{268749AA-E5F9-4C97-985E-71B98D1EAE18}"/>
          </ac:spMkLst>
        </pc:spChg>
        <pc:spChg chg="del">
          <ac:chgData name="Evgenia Korneva" userId="e62070071816427d" providerId="LiveId" clId="{7FE70F71-85BE-4241-B5D0-7579E321C684}" dt="2021-03-14T21:35:02.437" v="7569" actId="478"/>
          <ac:spMkLst>
            <pc:docMk/>
            <pc:sldMk cId="207654002" sldId="406"/>
            <ac:spMk id="3" creationId="{F639DF52-87B7-41AF-8CCD-BF95C695E315}"/>
          </ac:spMkLst>
        </pc:spChg>
        <pc:spChg chg="mod">
          <ac:chgData name="Evgenia Korneva" userId="e62070071816427d" providerId="LiveId" clId="{7FE70F71-85BE-4241-B5D0-7579E321C684}" dt="2021-03-14T22:03:16.029" v="8359"/>
          <ac:spMkLst>
            <pc:docMk/>
            <pc:sldMk cId="207654002" sldId="406"/>
            <ac:spMk id="7" creationId="{4CF9A994-E62A-41A5-B64B-F5C0B2D1E07D}"/>
          </ac:spMkLst>
        </pc:spChg>
        <pc:spChg chg="mod">
          <ac:chgData name="Evgenia Korneva" userId="e62070071816427d" providerId="LiveId" clId="{7FE70F71-85BE-4241-B5D0-7579E321C684}" dt="2021-03-14T22:03:21.450" v="8360" actId="255"/>
          <ac:spMkLst>
            <pc:docMk/>
            <pc:sldMk cId="207654002" sldId="406"/>
            <ac:spMk id="8" creationId="{0FE2C2AE-225A-4FF5-9460-B97BE67B4406}"/>
          </ac:spMkLst>
        </pc:spChg>
        <pc:spChg chg="add mod">
          <ac:chgData name="Evgenia Korneva" userId="e62070071816427d" providerId="LiveId" clId="{7FE70F71-85BE-4241-B5D0-7579E321C684}" dt="2021-03-14T22:01:27.791" v="8337" actId="207"/>
          <ac:spMkLst>
            <pc:docMk/>
            <pc:sldMk cId="207654002" sldId="406"/>
            <ac:spMk id="9" creationId="{F259C6CB-95EE-4E41-A975-9E62E24554E7}"/>
          </ac:spMkLst>
        </pc:spChg>
        <pc:spChg chg="mod">
          <ac:chgData name="Evgenia Korneva" userId="e62070071816427d" providerId="LiveId" clId="{7FE70F71-85BE-4241-B5D0-7579E321C684}" dt="2021-03-14T22:05:13.963" v="8385" actId="14100"/>
          <ac:spMkLst>
            <pc:docMk/>
            <pc:sldMk cId="207654002" sldId="406"/>
            <ac:spMk id="11" creationId="{B991B7FA-7607-4C4E-BD7A-67CCDE1BE620}"/>
          </ac:spMkLst>
        </pc:spChg>
        <pc:spChg chg="add del mod">
          <ac:chgData name="Evgenia Korneva" userId="e62070071816427d" providerId="LiveId" clId="{7FE70F71-85BE-4241-B5D0-7579E321C684}" dt="2021-03-14T22:07:00.281" v="8397" actId="478"/>
          <ac:spMkLst>
            <pc:docMk/>
            <pc:sldMk cId="207654002" sldId="406"/>
            <ac:spMk id="16" creationId="{AAD8AC44-48F0-4581-BF6B-960B6165915B}"/>
          </ac:spMkLst>
        </pc:spChg>
        <pc:spChg chg="add mod">
          <ac:chgData name="Evgenia Korneva" userId="e62070071816427d" providerId="LiveId" clId="{7FE70F71-85BE-4241-B5D0-7579E321C684}" dt="2021-03-14T22:07:06.367" v="8398"/>
          <ac:spMkLst>
            <pc:docMk/>
            <pc:sldMk cId="207654002" sldId="406"/>
            <ac:spMk id="17" creationId="{908C73E4-CB74-4900-9B72-63EA548789B9}"/>
          </ac:spMkLst>
        </pc:spChg>
        <pc:grpChg chg="add mod">
          <ac:chgData name="Evgenia Korneva" userId="e62070071816427d" providerId="LiveId" clId="{7FE70F71-85BE-4241-B5D0-7579E321C684}" dt="2021-03-14T22:03:16.029" v="8359"/>
          <ac:grpSpMkLst>
            <pc:docMk/>
            <pc:sldMk cId="207654002" sldId="406"/>
            <ac:grpSpMk id="6" creationId="{C3D38699-CD62-41A7-8A54-ABB2C147C17D}"/>
          </ac:grpSpMkLst>
        </pc:grpChg>
        <pc:grpChg chg="add mod">
          <ac:chgData name="Evgenia Korneva" userId="e62070071816427d" providerId="LiveId" clId="{7FE70F71-85BE-4241-B5D0-7579E321C684}" dt="2021-03-14T21:35:16.112" v="7571" actId="1076"/>
          <ac:grpSpMkLst>
            <pc:docMk/>
            <pc:sldMk cId="207654002" sldId="406"/>
            <ac:grpSpMk id="10" creationId="{2ECB5A09-E056-4249-AE3B-95650F8E1ECF}"/>
          </ac:grpSpMkLst>
        </pc:grpChg>
        <pc:cxnChg chg="mod">
          <ac:chgData name="Evgenia Korneva" userId="e62070071816427d" providerId="LiveId" clId="{7FE70F71-85BE-4241-B5D0-7579E321C684}" dt="2021-03-14T22:05:19.527" v="8386" actId="14100"/>
          <ac:cxnSpMkLst>
            <pc:docMk/>
            <pc:sldMk cId="207654002" sldId="406"/>
            <ac:cxnSpMk id="12" creationId="{1DAB5DA6-1FCB-440E-BA21-3FC57F2B70C1}"/>
          </ac:cxnSpMkLst>
        </pc:cxnChg>
      </pc:sldChg>
      <pc:sldChg chg="addSp delSp modSp add mod">
        <pc:chgData name="Evgenia Korneva" userId="e62070071816427d" providerId="LiveId" clId="{7FE70F71-85BE-4241-B5D0-7579E321C684}" dt="2021-03-14T22:06:49.008" v="8396" actId="1076"/>
        <pc:sldMkLst>
          <pc:docMk/>
          <pc:sldMk cId="2119271216" sldId="407"/>
        </pc:sldMkLst>
        <pc:spChg chg="mod">
          <ac:chgData name="Evgenia Korneva" userId="e62070071816427d" providerId="LiveId" clId="{7FE70F71-85BE-4241-B5D0-7579E321C684}" dt="2021-03-14T21:41:02.733" v="7688"/>
          <ac:spMkLst>
            <pc:docMk/>
            <pc:sldMk cId="2119271216" sldId="407"/>
            <ac:spMk id="2" creationId="{268749AA-E5F9-4C97-985E-71B98D1EAE18}"/>
          </ac:spMkLst>
        </pc:spChg>
        <pc:spChg chg="mod">
          <ac:chgData name="Evgenia Korneva" userId="e62070071816427d" providerId="LiveId" clId="{7FE70F71-85BE-4241-B5D0-7579E321C684}" dt="2021-03-14T22:02:53.152" v="8355"/>
          <ac:spMkLst>
            <pc:docMk/>
            <pc:sldMk cId="2119271216" sldId="407"/>
            <ac:spMk id="7" creationId="{4CF9A994-E62A-41A5-B64B-F5C0B2D1E07D}"/>
          </ac:spMkLst>
        </pc:spChg>
        <pc:spChg chg="mod">
          <ac:chgData name="Evgenia Korneva" userId="e62070071816427d" providerId="LiveId" clId="{7FE70F71-85BE-4241-B5D0-7579E321C684}" dt="2021-03-14T22:02:57.894" v="8356" actId="255"/>
          <ac:spMkLst>
            <pc:docMk/>
            <pc:sldMk cId="2119271216" sldId="407"/>
            <ac:spMk id="8" creationId="{0FE2C2AE-225A-4FF5-9460-B97BE67B4406}"/>
          </ac:spMkLst>
        </pc:spChg>
        <pc:spChg chg="mod">
          <ac:chgData name="Evgenia Korneva" userId="e62070071816427d" providerId="LiveId" clId="{7FE70F71-85BE-4241-B5D0-7579E321C684}" dt="2021-03-14T22:01:19.620" v="8335" actId="207"/>
          <ac:spMkLst>
            <pc:docMk/>
            <pc:sldMk cId="2119271216" sldId="407"/>
            <ac:spMk id="9" creationId="{F259C6CB-95EE-4E41-A975-9E62E24554E7}"/>
          </ac:spMkLst>
        </pc:spChg>
        <pc:spChg chg="add mod">
          <ac:chgData name="Evgenia Korneva" userId="e62070071816427d" providerId="LiveId" clId="{7FE70F71-85BE-4241-B5D0-7579E321C684}" dt="2021-03-14T22:06:49.008" v="8396" actId="1076"/>
          <ac:spMkLst>
            <pc:docMk/>
            <pc:sldMk cId="2119271216" sldId="407"/>
            <ac:spMk id="13" creationId="{3BE39E50-253D-46CB-838E-6F5DB2874FF1}"/>
          </ac:spMkLst>
        </pc:spChg>
        <pc:grpChg chg="mod">
          <ac:chgData name="Evgenia Korneva" userId="e62070071816427d" providerId="LiveId" clId="{7FE70F71-85BE-4241-B5D0-7579E321C684}" dt="2021-03-14T22:02:53.152" v="8355"/>
          <ac:grpSpMkLst>
            <pc:docMk/>
            <pc:sldMk cId="2119271216" sldId="407"/>
            <ac:grpSpMk id="6" creationId="{C3D38699-CD62-41A7-8A54-ABB2C147C17D}"/>
          </ac:grpSpMkLst>
        </pc:grpChg>
        <pc:grpChg chg="del">
          <ac:chgData name="Evgenia Korneva" userId="e62070071816427d" providerId="LiveId" clId="{7FE70F71-85BE-4241-B5D0-7579E321C684}" dt="2021-03-14T21:35:30.446" v="7573" actId="478"/>
          <ac:grpSpMkLst>
            <pc:docMk/>
            <pc:sldMk cId="2119271216" sldId="407"/>
            <ac:grpSpMk id="10" creationId="{2ECB5A09-E056-4249-AE3B-95650F8E1ECF}"/>
          </ac:grpSpMkLst>
        </pc:grpChg>
        <pc:cxnChg chg="mod">
          <ac:chgData name="Evgenia Korneva" userId="e62070071816427d" providerId="LiveId" clId="{7FE70F71-85BE-4241-B5D0-7579E321C684}" dt="2021-03-14T21:35:30.446" v="7573" actId="478"/>
          <ac:cxnSpMkLst>
            <pc:docMk/>
            <pc:sldMk cId="2119271216" sldId="407"/>
            <ac:cxnSpMk id="12" creationId="{1DAB5DA6-1FCB-440E-BA21-3FC57F2B70C1}"/>
          </ac:cxnSpMkLst>
        </pc:cxnChg>
      </pc:sldChg>
      <pc:sldChg chg="modSp add mod">
        <pc:chgData name="Evgenia Korneva" userId="e62070071816427d" providerId="LiveId" clId="{7FE70F71-85BE-4241-B5D0-7579E321C684}" dt="2021-03-14T22:02:36.297" v="8354" actId="255"/>
        <pc:sldMkLst>
          <pc:docMk/>
          <pc:sldMk cId="4182067305" sldId="408"/>
        </pc:sldMkLst>
        <pc:spChg chg="mod">
          <ac:chgData name="Evgenia Korneva" userId="e62070071816427d" providerId="LiveId" clId="{7FE70F71-85BE-4241-B5D0-7579E321C684}" dt="2021-03-14T21:40:58.943" v="7687"/>
          <ac:spMkLst>
            <pc:docMk/>
            <pc:sldMk cId="4182067305" sldId="408"/>
            <ac:spMk id="2" creationId="{268749AA-E5F9-4C97-985E-71B98D1EAE18}"/>
          </ac:spMkLst>
        </pc:spChg>
        <pc:spChg chg="mod">
          <ac:chgData name="Evgenia Korneva" userId="e62070071816427d" providerId="LiveId" clId="{7FE70F71-85BE-4241-B5D0-7579E321C684}" dt="2021-03-14T22:02:36.297" v="8354" actId="255"/>
          <ac:spMkLst>
            <pc:docMk/>
            <pc:sldMk cId="4182067305" sldId="408"/>
            <ac:spMk id="8" creationId="{0FE2C2AE-225A-4FF5-9460-B97BE67B4406}"/>
          </ac:spMkLst>
        </pc:spChg>
        <pc:spChg chg="mod">
          <ac:chgData name="Evgenia Korneva" userId="e62070071816427d" providerId="LiveId" clId="{7FE70F71-85BE-4241-B5D0-7579E321C684}" dt="2021-03-14T22:01:15.569" v="8334" actId="207"/>
          <ac:spMkLst>
            <pc:docMk/>
            <pc:sldMk cId="4182067305" sldId="408"/>
            <ac:spMk id="9" creationId="{F259C6CB-95EE-4E41-A975-9E62E24554E7}"/>
          </ac:spMkLst>
        </pc:spChg>
        <pc:grpChg chg="mod">
          <ac:chgData name="Evgenia Korneva" userId="e62070071816427d" providerId="LiveId" clId="{7FE70F71-85BE-4241-B5D0-7579E321C684}" dt="2021-03-14T21:35:42.961" v="7575" actId="207"/>
          <ac:grpSpMkLst>
            <pc:docMk/>
            <pc:sldMk cId="4182067305" sldId="408"/>
            <ac:grpSpMk id="6" creationId="{C3D38699-CD62-41A7-8A54-ABB2C147C17D}"/>
          </ac:grpSpMkLst>
        </pc:grpChg>
      </pc:sldChg>
      <pc:sldChg chg="delSp modSp add mod">
        <pc:chgData name="Evgenia Korneva" userId="e62070071816427d" providerId="LiveId" clId="{7FE70F71-85BE-4241-B5D0-7579E321C684}" dt="2021-03-14T22:01:41.696" v="8339" actId="20577"/>
        <pc:sldMkLst>
          <pc:docMk/>
          <pc:sldMk cId="2334798762" sldId="409"/>
        </pc:sldMkLst>
        <pc:spChg chg="mod">
          <ac:chgData name="Evgenia Korneva" userId="e62070071816427d" providerId="LiveId" clId="{7FE70F71-85BE-4241-B5D0-7579E321C684}" dt="2021-03-14T21:40:53.243" v="7686" actId="20577"/>
          <ac:spMkLst>
            <pc:docMk/>
            <pc:sldMk cId="2334798762" sldId="409"/>
            <ac:spMk id="2" creationId="{268749AA-E5F9-4C97-985E-71B98D1EAE18}"/>
          </ac:spMkLst>
        </pc:spChg>
        <pc:spChg chg="topLvl">
          <ac:chgData name="Evgenia Korneva" userId="e62070071816427d" providerId="LiveId" clId="{7FE70F71-85BE-4241-B5D0-7579E321C684}" dt="2021-03-14T21:35:53.104" v="7577" actId="478"/>
          <ac:spMkLst>
            <pc:docMk/>
            <pc:sldMk cId="2334798762" sldId="409"/>
            <ac:spMk id="7" creationId="{4CF9A994-E62A-41A5-B64B-F5C0B2D1E07D}"/>
          </ac:spMkLst>
        </pc:spChg>
        <pc:spChg chg="del topLvl">
          <ac:chgData name="Evgenia Korneva" userId="e62070071816427d" providerId="LiveId" clId="{7FE70F71-85BE-4241-B5D0-7579E321C684}" dt="2021-03-14T21:35:53.104" v="7577" actId="478"/>
          <ac:spMkLst>
            <pc:docMk/>
            <pc:sldMk cId="2334798762" sldId="409"/>
            <ac:spMk id="8" creationId="{0FE2C2AE-225A-4FF5-9460-B97BE67B4406}"/>
          </ac:spMkLst>
        </pc:spChg>
        <pc:spChg chg="mod">
          <ac:chgData name="Evgenia Korneva" userId="e62070071816427d" providerId="LiveId" clId="{7FE70F71-85BE-4241-B5D0-7579E321C684}" dt="2021-03-14T22:01:41.696" v="8339" actId="20577"/>
          <ac:spMkLst>
            <pc:docMk/>
            <pc:sldMk cId="2334798762" sldId="409"/>
            <ac:spMk id="9" creationId="{F259C6CB-95EE-4E41-A975-9E62E24554E7}"/>
          </ac:spMkLst>
        </pc:spChg>
        <pc:grpChg chg="del">
          <ac:chgData name="Evgenia Korneva" userId="e62070071816427d" providerId="LiveId" clId="{7FE70F71-85BE-4241-B5D0-7579E321C684}" dt="2021-03-14T21:35:53.104" v="7577" actId="478"/>
          <ac:grpSpMkLst>
            <pc:docMk/>
            <pc:sldMk cId="2334798762" sldId="409"/>
            <ac:grpSpMk id="6" creationId="{C3D38699-CD62-41A7-8A54-ABB2C147C17D}"/>
          </ac:grpSpMkLst>
        </pc:grpChg>
      </pc:sldChg>
      <pc:sldChg chg="delSp modSp add mod">
        <pc:chgData name="Evgenia Korneva" userId="e62070071816427d" providerId="LiveId" clId="{7FE70F71-85BE-4241-B5D0-7579E321C684}" dt="2021-03-14T22:01:00.625" v="8332" actId="207"/>
        <pc:sldMkLst>
          <pc:docMk/>
          <pc:sldMk cId="1414767563" sldId="410"/>
        </pc:sldMkLst>
        <pc:spChg chg="mod">
          <ac:chgData name="Evgenia Korneva" userId="e62070071816427d" providerId="LiveId" clId="{7FE70F71-85BE-4241-B5D0-7579E321C684}" dt="2021-03-14T21:40:43.684" v="7684" actId="20577"/>
          <ac:spMkLst>
            <pc:docMk/>
            <pc:sldMk cId="1414767563" sldId="410"/>
            <ac:spMk id="2" creationId="{268749AA-E5F9-4C97-985E-71B98D1EAE18}"/>
          </ac:spMkLst>
        </pc:spChg>
        <pc:spChg chg="del">
          <ac:chgData name="Evgenia Korneva" userId="e62070071816427d" providerId="LiveId" clId="{7FE70F71-85BE-4241-B5D0-7579E321C684}" dt="2021-03-14T21:35:59.230" v="7579" actId="478"/>
          <ac:spMkLst>
            <pc:docMk/>
            <pc:sldMk cId="1414767563" sldId="410"/>
            <ac:spMk id="7" creationId="{4CF9A994-E62A-41A5-B64B-F5C0B2D1E07D}"/>
          </ac:spMkLst>
        </pc:spChg>
        <pc:spChg chg="mod">
          <ac:chgData name="Evgenia Korneva" userId="e62070071816427d" providerId="LiveId" clId="{7FE70F71-85BE-4241-B5D0-7579E321C684}" dt="2021-03-14T22:01:00.625" v="8332" actId="207"/>
          <ac:spMkLst>
            <pc:docMk/>
            <pc:sldMk cId="1414767563" sldId="410"/>
            <ac:spMk id="9" creationId="{F259C6CB-95EE-4E41-A975-9E62E24554E7}"/>
          </ac:spMkLst>
        </pc:spChg>
      </pc:sldChg>
      <pc:sldChg chg="addSp delSp modSp add del mod">
        <pc:chgData name="Evgenia Korneva" userId="e62070071816427d" providerId="LiveId" clId="{7FE70F71-85BE-4241-B5D0-7579E321C684}" dt="2021-03-14T22:05:58.718" v="8390" actId="47"/>
        <pc:sldMkLst>
          <pc:docMk/>
          <pc:sldMk cId="2334513458" sldId="411"/>
        </pc:sldMkLst>
        <pc:spChg chg="mod">
          <ac:chgData name="Evgenia Korneva" userId="e62070071816427d" providerId="LiveId" clId="{7FE70F71-85BE-4241-B5D0-7579E321C684}" dt="2021-03-14T21:41:07.145" v="7689"/>
          <ac:spMkLst>
            <pc:docMk/>
            <pc:sldMk cId="2334513458" sldId="411"/>
            <ac:spMk id="2" creationId="{268749AA-E5F9-4C97-985E-71B98D1EAE18}"/>
          </ac:spMkLst>
        </pc:spChg>
        <pc:spChg chg="mod">
          <ac:chgData name="Evgenia Korneva" userId="e62070071816427d" providerId="LiveId" clId="{7FE70F71-85BE-4241-B5D0-7579E321C684}" dt="2021-03-14T22:03:04.940" v="8357"/>
          <ac:spMkLst>
            <pc:docMk/>
            <pc:sldMk cId="2334513458" sldId="411"/>
            <ac:spMk id="7" creationId="{4CF9A994-E62A-41A5-B64B-F5C0B2D1E07D}"/>
          </ac:spMkLst>
        </pc:spChg>
        <pc:spChg chg="mod">
          <ac:chgData name="Evgenia Korneva" userId="e62070071816427d" providerId="LiveId" clId="{7FE70F71-85BE-4241-B5D0-7579E321C684}" dt="2021-03-14T22:03:09.623" v="8358" actId="255"/>
          <ac:spMkLst>
            <pc:docMk/>
            <pc:sldMk cId="2334513458" sldId="411"/>
            <ac:spMk id="8" creationId="{0FE2C2AE-225A-4FF5-9460-B97BE67B4406}"/>
          </ac:spMkLst>
        </pc:spChg>
        <pc:spChg chg="mod">
          <ac:chgData name="Evgenia Korneva" userId="e62070071816427d" providerId="LiveId" clId="{7FE70F71-85BE-4241-B5D0-7579E321C684}" dt="2021-03-14T22:01:23.295" v="8336" actId="207"/>
          <ac:spMkLst>
            <pc:docMk/>
            <pc:sldMk cId="2334513458" sldId="411"/>
            <ac:spMk id="9" creationId="{F259C6CB-95EE-4E41-A975-9E62E24554E7}"/>
          </ac:spMkLst>
        </pc:spChg>
        <pc:spChg chg="del mod topLvl">
          <ac:chgData name="Evgenia Korneva" userId="e62070071816427d" providerId="LiveId" clId="{7FE70F71-85BE-4241-B5D0-7579E321C684}" dt="2021-03-14T21:38:00.515" v="7648" actId="478"/>
          <ac:spMkLst>
            <pc:docMk/>
            <pc:sldMk cId="2334513458" sldId="411"/>
            <ac:spMk id="11" creationId="{B991B7FA-7607-4C4E-BD7A-67CCDE1BE620}"/>
          </ac:spMkLst>
        </pc:spChg>
        <pc:spChg chg="add mod">
          <ac:chgData name="Evgenia Korneva" userId="e62070071816427d" providerId="LiveId" clId="{7FE70F71-85BE-4241-B5D0-7579E321C684}" dt="2021-03-14T22:04:43.907" v="8381" actId="1076"/>
          <ac:spMkLst>
            <pc:docMk/>
            <pc:sldMk cId="2334513458" sldId="411"/>
            <ac:spMk id="13" creationId="{4D8D5FEF-BF51-4F00-A179-343EC1A11566}"/>
          </ac:spMkLst>
        </pc:spChg>
        <pc:grpChg chg="mod">
          <ac:chgData name="Evgenia Korneva" userId="e62070071816427d" providerId="LiveId" clId="{7FE70F71-85BE-4241-B5D0-7579E321C684}" dt="2021-03-14T22:03:04.940" v="8357"/>
          <ac:grpSpMkLst>
            <pc:docMk/>
            <pc:sldMk cId="2334513458" sldId="411"/>
            <ac:grpSpMk id="6" creationId="{C3D38699-CD62-41A7-8A54-ABB2C147C17D}"/>
          </ac:grpSpMkLst>
        </pc:grpChg>
        <pc:grpChg chg="del mod">
          <ac:chgData name="Evgenia Korneva" userId="e62070071816427d" providerId="LiveId" clId="{7FE70F71-85BE-4241-B5D0-7579E321C684}" dt="2021-03-14T21:37:53.427" v="7647" actId="165"/>
          <ac:grpSpMkLst>
            <pc:docMk/>
            <pc:sldMk cId="2334513458" sldId="411"/>
            <ac:grpSpMk id="10" creationId="{2ECB5A09-E056-4249-AE3B-95650F8E1ECF}"/>
          </ac:grpSpMkLst>
        </pc:grpChg>
        <pc:cxnChg chg="del mod topLvl">
          <ac:chgData name="Evgenia Korneva" userId="e62070071816427d" providerId="LiveId" clId="{7FE70F71-85BE-4241-B5D0-7579E321C684}" dt="2021-03-14T22:05:25.970" v="8387" actId="478"/>
          <ac:cxnSpMkLst>
            <pc:docMk/>
            <pc:sldMk cId="2334513458" sldId="411"/>
            <ac:cxnSpMk id="12" creationId="{1DAB5DA6-1FCB-440E-BA21-3FC57F2B70C1}"/>
          </ac:cxnSpMkLst>
        </pc:cxnChg>
      </pc:sldChg>
      <pc:sldChg chg="addSp delSp modSp new del mod ord">
        <pc:chgData name="Evgenia Korneva" userId="e62070071816427d" providerId="LiveId" clId="{7FE70F71-85BE-4241-B5D0-7579E321C684}" dt="2021-03-15T00:47:57.397" v="10854" actId="2696"/>
        <pc:sldMkLst>
          <pc:docMk/>
          <pc:sldMk cId="2392662340" sldId="412"/>
        </pc:sldMkLst>
        <pc:spChg chg="mod">
          <ac:chgData name="Evgenia Korneva" userId="e62070071816427d" providerId="LiveId" clId="{7FE70F71-85BE-4241-B5D0-7579E321C684}" dt="2021-03-14T21:44:33.364" v="7813" actId="313"/>
          <ac:spMkLst>
            <pc:docMk/>
            <pc:sldMk cId="2392662340" sldId="412"/>
            <ac:spMk id="2" creationId="{44428A9E-F5AF-4478-B72A-1E59BB3DFA9D}"/>
          </ac:spMkLst>
        </pc:spChg>
        <pc:spChg chg="del">
          <ac:chgData name="Evgenia Korneva" userId="e62070071816427d" providerId="LiveId" clId="{7FE70F71-85BE-4241-B5D0-7579E321C684}" dt="2021-03-14T21:42:30.957" v="7720"/>
          <ac:spMkLst>
            <pc:docMk/>
            <pc:sldMk cId="2392662340" sldId="412"/>
            <ac:spMk id="3" creationId="{AD945149-7CC6-4D54-BEC2-A52DAED324BF}"/>
          </ac:spMkLst>
        </pc:spChg>
        <pc:spChg chg="mod">
          <ac:chgData name="Evgenia Korneva" userId="e62070071816427d" providerId="LiveId" clId="{7FE70F71-85BE-4241-B5D0-7579E321C684}" dt="2021-03-14T21:42:30.957" v="7720"/>
          <ac:spMkLst>
            <pc:docMk/>
            <pc:sldMk cId="2392662340" sldId="412"/>
            <ac:spMk id="4" creationId="{31ACC1D8-980C-425D-9577-818E6153BFC7}"/>
          </ac:spMkLst>
        </pc:spChg>
        <pc:spChg chg="mod">
          <ac:chgData name="Evgenia Korneva" userId="e62070071816427d" providerId="LiveId" clId="{7FE70F71-85BE-4241-B5D0-7579E321C684}" dt="2021-03-14T21:42:30.957" v="7720"/>
          <ac:spMkLst>
            <pc:docMk/>
            <pc:sldMk cId="2392662340" sldId="412"/>
            <ac:spMk id="5" creationId="{A280F4A8-667A-4F47-BBDF-2469441F834D}"/>
          </ac:spMkLst>
        </pc:spChg>
        <pc:spChg chg="add del mod">
          <ac:chgData name="Evgenia Korneva" userId="e62070071816427d" providerId="LiveId" clId="{7FE70F71-85BE-4241-B5D0-7579E321C684}" dt="2021-03-14T21:43:00.132" v="7721" actId="478"/>
          <ac:spMkLst>
            <pc:docMk/>
            <pc:sldMk cId="2392662340" sldId="412"/>
            <ac:spMk id="6" creationId="{C58C63D1-2589-4D82-BA5B-F55A219D4EEE}"/>
          </ac:spMkLst>
        </pc:spChg>
        <pc:spChg chg="add mod">
          <ac:chgData name="Evgenia Korneva" userId="e62070071816427d" providerId="LiveId" clId="{7FE70F71-85BE-4241-B5D0-7579E321C684}" dt="2021-03-14T21:49:20.582" v="7933" actId="20577"/>
          <ac:spMkLst>
            <pc:docMk/>
            <pc:sldMk cId="2392662340" sldId="412"/>
            <ac:spMk id="7" creationId="{0FE41BE8-8761-46FA-910C-3D6EECAAA947}"/>
          </ac:spMkLst>
        </pc:spChg>
        <pc:spChg chg="add mod">
          <ac:chgData name="Evgenia Korneva" userId="e62070071816427d" providerId="LiveId" clId="{7FE70F71-85BE-4241-B5D0-7579E321C684}" dt="2021-03-14T23:44:25.799" v="9160" actId="313"/>
          <ac:spMkLst>
            <pc:docMk/>
            <pc:sldMk cId="2392662340" sldId="412"/>
            <ac:spMk id="8" creationId="{06766DBC-E8D8-4609-91A9-7CD048B6C778}"/>
          </ac:spMkLst>
        </pc:spChg>
        <pc:spChg chg="add mod">
          <ac:chgData name="Evgenia Korneva" userId="e62070071816427d" providerId="LiveId" clId="{7FE70F71-85BE-4241-B5D0-7579E321C684}" dt="2021-03-14T21:48:59.579" v="7929" actId="20577"/>
          <ac:spMkLst>
            <pc:docMk/>
            <pc:sldMk cId="2392662340" sldId="412"/>
            <ac:spMk id="9" creationId="{925A8A61-FAC2-4AFE-AFDA-6C65249E9EA4}"/>
          </ac:spMkLst>
        </pc:spChg>
        <pc:spChg chg="add mod">
          <ac:chgData name="Evgenia Korneva" userId="e62070071816427d" providerId="LiveId" clId="{7FE70F71-85BE-4241-B5D0-7579E321C684}" dt="2021-03-14T21:48:54.249" v="7922" actId="20577"/>
          <ac:spMkLst>
            <pc:docMk/>
            <pc:sldMk cId="2392662340" sldId="412"/>
            <ac:spMk id="10" creationId="{47E367E8-702A-44DA-8E1C-ACCF4A302232}"/>
          </ac:spMkLst>
        </pc:spChg>
        <pc:spChg chg="mod">
          <ac:chgData name="Evgenia Korneva" userId="e62070071816427d" providerId="LiveId" clId="{7FE70F71-85BE-4241-B5D0-7579E321C684}" dt="2021-03-14T21:47:22.639" v="7875"/>
          <ac:spMkLst>
            <pc:docMk/>
            <pc:sldMk cId="2392662340" sldId="412"/>
            <ac:spMk id="12" creationId="{096BAE7B-F1D3-4FEC-B7A1-BCE007A9B469}"/>
          </ac:spMkLst>
        </pc:spChg>
        <pc:spChg chg="mod">
          <ac:chgData name="Evgenia Korneva" userId="e62070071816427d" providerId="LiveId" clId="{7FE70F71-85BE-4241-B5D0-7579E321C684}" dt="2021-03-14T21:47:22.639" v="7875"/>
          <ac:spMkLst>
            <pc:docMk/>
            <pc:sldMk cId="2392662340" sldId="412"/>
            <ac:spMk id="13" creationId="{70202FCA-C807-4A70-8BE5-25B18BA85119}"/>
          </ac:spMkLst>
        </pc:spChg>
        <pc:grpChg chg="add mod ord">
          <ac:chgData name="Evgenia Korneva" userId="e62070071816427d" providerId="LiveId" clId="{7FE70F71-85BE-4241-B5D0-7579E321C684}" dt="2021-03-14T21:47:54.839" v="7884" actId="1036"/>
          <ac:grpSpMkLst>
            <pc:docMk/>
            <pc:sldMk cId="2392662340" sldId="412"/>
            <ac:grpSpMk id="11" creationId="{33198C00-D3EF-4B8B-86A4-8940ECEB5831}"/>
          </ac:grpSpMkLst>
        </pc:grpChg>
      </pc:sldChg>
      <pc:sldChg chg="addSp delSp modSp new mod">
        <pc:chgData name="Evgenia Korneva" userId="e62070071816427d" providerId="LiveId" clId="{7FE70F71-85BE-4241-B5D0-7579E321C684}" dt="2021-03-14T23:42:42.271" v="9154" actId="1038"/>
        <pc:sldMkLst>
          <pc:docMk/>
          <pc:sldMk cId="2273841630" sldId="413"/>
        </pc:sldMkLst>
        <pc:spChg chg="mod">
          <ac:chgData name="Evgenia Korneva" userId="e62070071816427d" providerId="LiveId" clId="{7FE70F71-85BE-4241-B5D0-7579E321C684}" dt="2021-03-14T22:10:25.491" v="8401" actId="20577"/>
          <ac:spMkLst>
            <pc:docMk/>
            <pc:sldMk cId="2273841630" sldId="413"/>
            <ac:spMk id="2" creationId="{D8DE682E-A0F0-4856-960A-3E5AB9A2D2CF}"/>
          </ac:spMkLst>
        </pc:spChg>
        <pc:spChg chg="mod">
          <ac:chgData name="Evgenia Korneva" userId="e62070071816427d" providerId="LiveId" clId="{7FE70F71-85BE-4241-B5D0-7579E321C684}" dt="2021-03-14T23:41:34.674" v="9126" actId="5793"/>
          <ac:spMkLst>
            <pc:docMk/>
            <pc:sldMk cId="2273841630" sldId="413"/>
            <ac:spMk id="3" creationId="{F4F58D8E-594D-4C5D-9F1C-D8508DEE66C2}"/>
          </ac:spMkLst>
        </pc:spChg>
        <pc:spChg chg="add del mod">
          <ac:chgData name="Evgenia Korneva" userId="e62070071816427d" providerId="LiveId" clId="{7FE70F71-85BE-4241-B5D0-7579E321C684}" dt="2021-03-14T22:10:35.938" v="8402" actId="478"/>
          <ac:spMkLst>
            <pc:docMk/>
            <pc:sldMk cId="2273841630" sldId="413"/>
            <ac:spMk id="9" creationId="{872017F8-ED9C-4408-8E89-40E74C0F0592}"/>
          </ac:spMkLst>
        </pc:spChg>
        <pc:spChg chg="add mod">
          <ac:chgData name="Evgenia Korneva" userId="e62070071816427d" providerId="LiveId" clId="{7FE70F71-85BE-4241-B5D0-7579E321C684}" dt="2021-03-14T23:42:42.271" v="9154" actId="1038"/>
          <ac:spMkLst>
            <pc:docMk/>
            <pc:sldMk cId="2273841630" sldId="413"/>
            <ac:spMk id="10" creationId="{1344CA73-6B3A-490A-8456-0BC72ABDF900}"/>
          </ac:spMkLst>
        </pc:spChg>
        <pc:picChg chg="add del mod">
          <ac:chgData name="Evgenia Korneva" userId="e62070071816427d" providerId="LiveId" clId="{7FE70F71-85BE-4241-B5D0-7579E321C684}" dt="2021-03-14T21:53:33.231" v="7964" actId="478"/>
          <ac:picMkLst>
            <pc:docMk/>
            <pc:sldMk cId="2273841630" sldId="413"/>
            <ac:picMk id="6" creationId="{B19BC59A-FBB2-44CF-A54E-25B67830E747}"/>
          </ac:picMkLst>
        </pc:picChg>
        <pc:picChg chg="add del mod">
          <ac:chgData name="Evgenia Korneva" userId="e62070071816427d" providerId="LiveId" clId="{7FE70F71-85BE-4241-B5D0-7579E321C684}" dt="2021-03-14T23:42:11.243" v="9134" actId="478"/>
          <ac:picMkLst>
            <pc:docMk/>
            <pc:sldMk cId="2273841630" sldId="413"/>
            <ac:picMk id="7" creationId="{D4A6A3AC-EBD7-4560-AB52-0E9D7FE2F16E}"/>
          </ac:picMkLst>
        </pc:picChg>
        <pc:picChg chg="add del mod">
          <ac:chgData name="Evgenia Korneva" userId="e62070071816427d" providerId="LiveId" clId="{7FE70F71-85BE-4241-B5D0-7579E321C684}" dt="2021-03-14T22:10:35.938" v="8402" actId="478"/>
          <ac:picMkLst>
            <pc:docMk/>
            <pc:sldMk cId="2273841630" sldId="413"/>
            <ac:picMk id="8" creationId="{AF1AE09C-A05D-4D0B-89BC-0F79F0F6B158}"/>
          </ac:picMkLst>
        </pc:picChg>
        <pc:picChg chg="add mod ord">
          <ac:chgData name="Evgenia Korneva" userId="e62070071816427d" providerId="LiveId" clId="{7FE70F71-85BE-4241-B5D0-7579E321C684}" dt="2021-03-14T23:42:15.853" v="9136" actId="167"/>
          <ac:picMkLst>
            <pc:docMk/>
            <pc:sldMk cId="2273841630" sldId="413"/>
            <ac:picMk id="11" creationId="{24AB0A5B-4972-44A4-B847-E53304589D62}"/>
          </ac:picMkLst>
        </pc:picChg>
      </pc:sldChg>
      <pc:sldChg chg="addSp modSp add mod">
        <pc:chgData name="Evgenia Korneva" userId="e62070071816427d" providerId="LiveId" clId="{7FE70F71-85BE-4241-B5D0-7579E321C684}" dt="2021-03-14T22:04:28.267" v="8378" actId="1076"/>
        <pc:sldMkLst>
          <pc:docMk/>
          <pc:sldMk cId="2385407673" sldId="414"/>
        </pc:sldMkLst>
        <pc:spChg chg="add mod">
          <ac:chgData name="Evgenia Korneva" userId="e62070071816427d" providerId="LiveId" clId="{7FE70F71-85BE-4241-B5D0-7579E321C684}" dt="2021-03-14T22:04:28.267" v="8378" actId="1076"/>
          <ac:spMkLst>
            <pc:docMk/>
            <pc:sldMk cId="2385407673" sldId="414"/>
            <ac:spMk id="3" creationId="{970E6B0A-C7DB-4D30-900B-7F95A4574757}"/>
          </ac:spMkLst>
        </pc:spChg>
      </pc:sldChg>
      <pc:sldChg chg="addSp delSp modSp new mod">
        <pc:chgData name="Evgenia Korneva" userId="e62070071816427d" providerId="LiveId" clId="{7FE70F71-85BE-4241-B5D0-7579E321C684}" dt="2021-03-14T22:31:25.222" v="8435" actId="113"/>
        <pc:sldMkLst>
          <pc:docMk/>
          <pc:sldMk cId="2965215685" sldId="415"/>
        </pc:sldMkLst>
        <pc:spChg chg="del">
          <ac:chgData name="Evgenia Korneva" userId="e62070071816427d" providerId="LiveId" clId="{7FE70F71-85BE-4241-B5D0-7579E321C684}" dt="2021-03-14T22:31:15.419" v="8421"/>
          <ac:spMkLst>
            <pc:docMk/>
            <pc:sldMk cId="2965215685" sldId="415"/>
            <ac:spMk id="2" creationId="{6661A4EE-1AD2-4B3D-AA06-85F637EB69AE}"/>
          </ac:spMkLst>
        </pc:spChg>
        <pc:spChg chg="del">
          <ac:chgData name="Evgenia Korneva" userId="e62070071816427d" providerId="LiveId" clId="{7FE70F71-85BE-4241-B5D0-7579E321C684}" dt="2021-03-14T22:31:15.419" v="8421"/>
          <ac:spMkLst>
            <pc:docMk/>
            <pc:sldMk cId="2965215685" sldId="415"/>
            <ac:spMk id="3" creationId="{CA145EFA-5496-4B04-9E5B-6721E00F267D}"/>
          </ac:spMkLst>
        </pc:spChg>
        <pc:spChg chg="mod">
          <ac:chgData name="Evgenia Korneva" userId="e62070071816427d" providerId="LiveId" clId="{7FE70F71-85BE-4241-B5D0-7579E321C684}" dt="2021-03-14T22:31:15.419" v="8421"/>
          <ac:spMkLst>
            <pc:docMk/>
            <pc:sldMk cId="2965215685" sldId="415"/>
            <ac:spMk id="4" creationId="{460B6731-5F1B-41FA-A490-E559E35197F0}"/>
          </ac:spMkLst>
        </pc:spChg>
        <pc:spChg chg="mod">
          <ac:chgData name="Evgenia Korneva" userId="e62070071816427d" providerId="LiveId" clId="{7FE70F71-85BE-4241-B5D0-7579E321C684}" dt="2021-03-14T22:31:15.419" v="8421"/>
          <ac:spMkLst>
            <pc:docMk/>
            <pc:sldMk cId="2965215685" sldId="415"/>
            <ac:spMk id="5" creationId="{66400972-9791-4F38-A5E8-46F1BDF29760}"/>
          </ac:spMkLst>
        </pc:spChg>
        <pc:spChg chg="add mod">
          <ac:chgData name="Evgenia Korneva" userId="e62070071816427d" providerId="LiveId" clId="{7FE70F71-85BE-4241-B5D0-7579E321C684}" dt="2021-03-14T22:31:25.222" v="8435" actId="113"/>
          <ac:spMkLst>
            <pc:docMk/>
            <pc:sldMk cId="2965215685" sldId="415"/>
            <ac:spMk id="6" creationId="{AB5F0B21-C8F5-493F-AC31-A2D8B56DC48E}"/>
          </ac:spMkLst>
        </pc:spChg>
        <pc:spChg chg="add mod">
          <ac:chgData name="Evgenia Korneva" userId="e62070071816427d" providerId="LiveId" clId="{7FE70F71-85BE-4241-B5D0-7579E321C684}" dt="2021-03-14T22:31:15.419" v="8421"/>
          <ac:spMkLst>
            <pc:docMk/>
            <pc:sldMk cId="2965215685" sldId="415"/>
            <ac:spMk id="7" creationId="{9A196CDA-0730-45A7-A8BF-48BBB27BF681}"/>
          </ac:spMkLst>
        </pc:spChg>
      </pc:sldChg>
      <pc:sldChg chg="modSp new mod">
        <pc:chgData name="Evgenia Korneva" userId="e62070071816427d" providerId="LiveId" clId="{7FE70F71-85BE-4241-B5D0-7579E321C684}" dt="2021-03-15T07:42:53.380" v="13190" actId="20577"/>
        <pc:sldMkLst>
          <pc:docMk/>
          <pc:sldMk cId="1357275302" sldId="416"/>
        </pc:sldMkLst>
        <pc:spChg chg="mod">
          <ac:chgData name="Evgenia Korneva" userId="e62070071816427d" providerId="LiveId" clId="{7FE70F71-85BE-4241-B5D0-7579E321C684}" dt="2021-03-14T23:12:30.325" v="8816" actId="20577"/>
          <ac:spMkLst>
            <pc:docMk/>
            <pc:sldMk cId="1357275302" sldId="416"/>
            <ac:spMk id="2" creationId="{88A3224A-4617-4750-BE3F-675F729B78E1}"/>
          </ac:spMkLst>
        </pc:spChg>
        <pc:spChg chg="mod">
          <ac:chgData name="Evgenia Korneva" userId="e62070071816427d" providerId="LiveId" clId="{7FE70F71-85BE-4241-B5D0-7579E321C684}" dt="2021-03-15T07:42:53.380" v="13190" actId="20577"/>
          <ac:spMkLst>
            <pc:docMk/>
            <pc:sldMk cId="1357275302" sldId="416"/>
            <ac:spMk id="3" creationId="{8005BD93-6DCB-452A-8825-4F8E47AF5282}"/>
          </ac:spMkLst>
        </pc:spChg>
      </pc:sldChg>
      <pc:sldChg chg="modSp add">
        <pc:chgData name="Evgenia Korneva" userId="e62070071816427d" providerId="LiveId" clId="{7FE70F71-85BE-4241-B5D0-7579E321C684}" dt="2021-03-14T23:17:45.990" v="8964" actId="207"/>
        <pc:sldMkLst>
          <pc:docMk/>
          <pc:sldMk cId="1915617536" sldId="417"/>
        </pc:sldMkLst>
        <pc:spChg chg="mod">
          <ac:chgData name="Evgenia Korneva" userId="e62070071816427d" providerId="LiveId" clId="{7FE70F71-85BE-4241-B5D0-7579E321C684}" dt="2021-03-14T23:17:45.990" v="8964" actId="207"/>
          <ac:spMkLst>
            <pc:docMk/>
            <pc:sldMk cId="1915617536" sldId="417"/>
            <ac:spMk id="3" creationId="{692AA8E7-DAE2-4680-BC66-06A2EA387592}"/>
          </ac:spMkLst>
        </pc:spChg>
      </pc:sldChg>
      <pc:sldChg chg="modSp add">
        <pc:chgData name="Evgenia Korneva" userId="e62070071816427d" providerId="LiveId" clId="{7FE70F71-85BE-4241-B5D0-7579E321C684}" dt="2021-03-14T23:17:55.490" v="8966" actId="207"/>
        <pc:sldMkLst>
          <pc:docMk/>
          <pc:sldMk cId="1049129988" sldId="418"/>
        </pc:sldMkLst>
        <pc:spChg chg="mod">
          <ac:chgData name="Evgenia Korneva" userId="e62070071816427d" providerId="LiveId" clId="{7FE70F71-85BE-4241-B5D0-7579E321C684}" dt="2021-03-14T23:17:55.490" v="8966" actId="207"/>
          <ac:spMkLst>
            <pc:docMk/>
            <pc:sldMk cId="1049129988" sldId="418"/>
            <ac:spMk id="3" creationId="{692AA8E7-DAE2-4680-BC66-06A2EA387592}"/>
          </ac:spMkLst>
        </pc:spChg>
      </pc:sldChg>
      <pc:sldChg chg="modSp add">
        <pc:chgData name="Evgenia Korneva" userId="e62070071816427d" providerId="LiveId" clId="{7FE70F71-85BE-4241-B5D0-7579E321C684}" dt="2021-03-14T23:18:01.591" v="8968" actId="207"/>
        <pc:sldMkLst>
          <pc:docMk/>
          <pc:sldMk cId="945742352" sldId="419"/>
        </pc:sldMkLst>
        <pc:spChg chg="mod">
          <ac:chgData name="Evgenia Korneva" userId="e62070071816427d" providerId="LiveId" clId="{7FE70F71-85BE-4241-B5D0-7579E321C684}" dt="2021-03-14T23:18:01.591" v="8968" actId="207"/>
          <ac:spMkLst>
            <pc:docMk/>
            <pc:sldMk cId="945742352" sldId="419"/>
            <ac:spMk id="3" creationId="{692AA8E7-DAE2-4680-BC66-06A2EA387592}"/>
          </ac:spMkLst>
        </pc:spChg>
      </pc:sldChg>
      <pc:sldChg chg="delSp add mod">
        <pc:chgData name="Evgenia Korneva" userId="e62070071816427d" providerId="LiveId" clId="{7FE70F71-85BE-4241-B5D0-7579E321C684}" dt="2021-03-14T23:19:28.292" v="8971" actId="478"/>
        <pc:sldMkLst>
          <pc:docMk/>
          <pc:sldMk cId="3844264444" sldId="420"/>
        </pc:sldMkLst>
        <pc:grpChg chg="del">
          <ac:chgData name="Evgenia Korneva" userId="e62070071816427d" providerId="LiveId" clId="{7FE70F71-85BE-4241-B5D0-7579E321C684}" dt="2021-03-14T23:19:28.292" v="8971" actId="478"/>
          <ac:grpSpMkLst>
            <pc:docMk/>
            <pc:sldMk cId="3844264444" sldId="420"/>
            <ac:grpSpMk id="22" creationId="{CBD49704-2787-4B21-8ACA-98C900BF0FD7}"/>
          </ac:grpSpMkLst>
        </pc:grpChg>
      </pc:sldChg>
      <pc:sldChg chg="add del">
        <pc:chgData name="Evgenia Korneva" userId="e62070071816427d" providerId="LiveId" clId="{7FE70F71-85BE-4241-B5D0-7579E321C684}" dt="2021-03-14T23:20:31.461" v="8977" actId="47"/>
        <pc:sldMkLst>
          <pc:docMk/>
          <pc:sldMk cId="1095244032" sldId="421"/>
        </pc:sldMkLst>
      </pc:sldChg>
      <pc:sldChg chg="modSp add">
        <pc:chgData name="Evgenia Korneva" userId="e62070071816427d" providerId="LiveId" clId="{7FE70F71-85BE-4241-B5D0-7579E321C684}" dt="2021-03-14T23:20:39.548" v="8979" actId="207"/>
        <pc:sldMkLst>
          <pc:docMk/>
          <pc:sldMk cId="3408309868" sldId="421"/>
        </pc:sldMkLst>
        <pc:spChg chg="mod">
          <ac:chgData name="Evgenia Korneva" userId="e62070071816427d" providerId="LiveId" clId="{7FE70F71-85BE-4241-B5D0-7579E321C684}" dt="2021-03-14T23:20:39.548" v="8979" actId="207"/>
          <ac:spMkLst>
            <pc:docMk/>
            <pc:sldMk cId="3408309868" sldId="421"/>
            <ac:spMk id="6" creationId="{6F7BC9A6-EEF5-4C63-B69A-6B556048BD20}"/>
          </ac:spMkLst>
        </pc:spChg>
      </pc:sldChg>
      <pc:sldChg chg="modSp add">
        <pc:chgData name="Evgenia Korneva" userId="e62070071816427d" providerId="LiveId" clId="{7FE70F71-85BE-4241-B5D0-7579E321C684}" dt="2021-03-14T23:20:48.853" v="8981" actId="207"/>
        <pc:sldMkLst>
          <pc:docMk/>
          <pc:sldMk cId="528160655" sldId="422"/>
        </pc:sldMkLst>
        <pc:spChg chg="mod">
          <ac:chgData name="Evgenia Korneva" userId="e62070071816427d" providerId="LiveId" clId="{7FE70F71-85BE-4241-B5D0-7579E321C684}" dt="2021-03-14T23:20:48.853" v="8981" actId="207"/>
          <ac:spMkLst>
            <pc:docMk/>
            <pc:sldMk cId="528160655" sldId="422"/>
            <ac:spMk id="6" creationId="{6F7BC9A6-EEF5-4C63-B69A-6B556048BD20}"/>
          </ac:spMkLst>
        </pc:spChg>
      </pc:sldChg>
      <pc:sldChg chg="modSp add">
        <pc:chgData name="Evgenia Korneva" userId="e62070071816427d" providerId="LiveId" clId="{7FE70F71-85BE-4241-B5D0-7579E321C684}" dt="2021-03-14T23:21:03.405" v="8983" actId="207"/>
        <pc:sldMkLst>
          <pc:docMk/>
          <pc:sldMk cId="3113412956" sldId="423"/>
        </pc:sldMkLst>
        <pc:spChg chg="mod">
          <ac:chgData name="Evgenia Korneva" userId="e62070071816427d" providerId="LiveId" clId="{7FE70F71-85BE-4241-B5D0-7579E321C684}" dt="2021-03-14T23:21:03.405" v="8983" actId="207"/>
          <ac:spMkLst>
            <pc:docMk/>
            <pc:sldMk cId="3113412956" sldId="423"/>
            <ac:spMk id="6" creationId="{6F7BC9A6-EEF5-4C63-B69A-6B556048BD20}"/>
          </ac:spMkLst>
        </pc:spChg>
      </pc:sldChg>
      <pc:sldChg chg="modSp add">
        <pc:chgData name="Evgenia Korneva" userId="e62070071816427d" providerId="LiveId" clId="{7FE70F71-85BE-4241-B5D0-7579E321C684}" dt="2021-03-14T23:21:11.318" v="8985" actId="207"/>
        <pc:sldMkLst>
          <pc:docMk/>
          <pc:sldMk cId="2775244576" sldId="424"/>
        </pc:sldMkLst>
        <pc:spChg chg="mod">
          <ac:chgData name="Evgenia Korneva" userId="e62070071816427d" providerId="LiveId" clId="{7FE70F71-85BE-4241-B5D0-7579E321C684}" dt="2021-03-14T23:21:11.318" v="8985" actId="207"/>
          <ac:spMkLst>
            <pc:docMk/>
            <pc:sldMk cId="2775244576" sldId="424"/>
            <ac:spMk id="6" creationId="{6F7BC9A6-EEF5-4C63-B69A-6B556048BD20}"/>
          </ac:spMkLst>
        </pc:spChg>
      </pc:sldChg>
      <pc:sldChg chg="delSp add mod">
        <pc:chgData name="Evgenia Korneva" userId="e62070071816427d" providerId="LiveId" clId="{7FE70F71-85BE-4241-B5D0-7579E321C684}" dt="2021-03-14T23:22:47.014" v="8988" actId="478"/>
        <pc:sldMkLst>
          <pc:docMk/>
          <pc:sldMk cId="2900693323" sldId="425"/>
        </pc:sldMkLst>
        <pc:grpChg chg="del">
          <ac:chgData name="Evgenia Korneva" userId="e62070071816427d" providerId="LiveId" clId="{7FE70F71-85BE-4241-B5D0-7579E321C684}" dt="2021-03-14T23:22:47.014" v="8988" actId="478"/>
          <ac:grpSpMkLst>
            <pc:docMk/>
            <pc:sldMk cId="2900693323" sldId="425"/>
            <ac:grpSpMk id="12" creationId="{B71FE746-E77E-4C50-AFAA-A9F0128DDF0A}"/>
          </ac:grpSpMkLst>
        </pc:grpChg>
        <pc:grpChg chg="del">
          <ac:chgData name="Evgenia Korneva" userId="e62070071816427d" providerId="LiveId" clId="{7FE70F71-85BE-4241-B5D0-7579E321C684}" dt="2021-03-14T23:22:45.360" v="8987" actId="478"/>
          <ac:grpSpMkLst>
            <pc:docMk/>
            <pc:sldMk cId="2900693323" sldId="425"/>
            <ac:grpSpMk id="15" creationId="{C8A2DD9A-8F8E-4493-9622-628B184097BD}"/>
          </ac:grpSpMkLst>
        </pc:grpChg>
      </pc:sldChg>
      <pc:sldChg chg="addSp delSp modSp add mod">
        <pc:chgData name="Evgenia Korneva" userId="e62070071816427d" providerId="LiveId" clId="{7FE70F71-85BE-4241-B5D0-7579E321C684}" dt="2021-03-14T23:23:15.867" v="8994" actId="478"/>
        <pc:sldMkLst>
          <pc:docMk/>
          <pc:sldMk cId="4033539561" sldId="426"/>
        </pc:sldMkLst>
        <pc:spChg chg="add del mod">
          <ac:chgData name="Evgenia Korneva" userId="e62070071816427d" providerId="LiveId" clId="{7FE70F71-85BE-4241-B5D0-7579E321C684}" dt="2021-03-14T23:23:11.003" v="8992" actId="478"/>
          <ac:spMkLst>
            <pc:docMk/>
            <pc:sldMk cId="4033539561" sldId="426"/>
            <ac:spMk id="5" creationId="{C87C867F-67FB-4ACC-8843-06D94EE9460B}"/>
          </ac:spMkLst>
        </pc:spChg>
        <pc:spChg chg="del">
          <ac:chgData name="Evgenia Korneva" userId="e62070071816427d" providerId="LiveId" clId="{7FE70F71-85BE-4241-B5D0-7579E321C684}" dt="2021-03-14T23:23:06.288" v="8991" actId="478"/>
          <ac:spMkLst>
            <pc:docMk/>
            <pc:sldMk cId="4033539561" sldId="426"/>
            <ac:spMk id="6" creationId="{6F7BC9A6-EEF5-4C63-B69A-6B556048BD20}"/>
          </ac:spMkLst>
        </pc:spChg>
        <pc:spChg chg="add del mod">
          <ac:chgData name="Evgenia Korneva" userId="e62070071816427d" providerId="LiveId" clId="{7FE70F71-85BE-4241-B5D0-7579E321C684}" dt="2021-03-14T23:23:15.867" v="8994" actId="478"/>
          <ac:spMkLst>
            <pc:docMk/>
            <pc:sldMk cId="4033539561" sldId="426"/>
            <ac:spMk id="8" creationId="{CB0F001E-28C5-4BBF-935B-DE10937FBE0A}"/>
          </ac:spMkLst>
        </pc:spChg>
        <pc:spChg chg="del">
          <ac:chgData name="Evgenia Korneva" userId="e62070071816427d" providerId="LiveId" clId="{7FE70F71-85BE-4241-B5D0-7579E321C684}" dt="2021-03-14T23:23:13.725" v="8993" actId="478"/>
          <ac:spMkLst>
            <pc:docMk/>
            <pc:sldMk cId="4033539561" sldId="426"/>
            <ac:spMk id="15" creationId="{74F5983E-0615-4B0D-AFE5-27E04C03DC35}"/>
          </ac:spMkLst>
        </pc:spChg>
        <pc:picChg chg="del">
          <ac:chgData name="Evgenia Korneva" userId="e62070071816427d" providerId="LiveId" clId="{7FE70F71-85BE-4241-B5D0-7579E321C684}" dt="2021-03-14T23:23:03.197" v="8990" actId="478"/>
          <ac:picMkLst>
            <pc:docMk/>
            <pc:sldMk cId="4033539561" sldId="426"/>
            <ac:picMk id="14" creationId="{FB081E7F-10AD-4A75-9E6C-53502F5684B7}"/>
          </ac:picMkLst>
        </pc:picChg>
      </pc:sldChg>
      <pc:sldChg chg="modSp add">
        <pc:chgData name="Evgenia Korneva" userId="e62070071816427d" providerId="LiveId" clId="{7FE70F71-85BE-4241-B5D0-7579E321C684}" dt="2021-03-14T23:25:40.584" v="8996" actId="207"/>
        <pc:sldMkLst>
          <pc:docMk/>
          <pc:sldMk cId="386325968" sldId="427"/>
        </pc:sldMkLst>
        <pc:spChg chg="mod">
          <ac:chgData name="Evgenia Korneva" userId="e62070071816427d" providerId="LiveId" clId="{7FE70F71-85BE-4241-B5D0-7579E321C684}" dt="2021-03-14T23:25:40.584" v="8996" actId="207"/>
          <ac:spMkLst>
            <pc:docMk/>
            <pc:sldMk cId="386325968" sldId="427"/>
            <ac:spMk id="3" creationId="{B136A0A3-6E0A-4622-9469-8AE9828F39D5}"/>
          </ac:spMkLst>
        </pc:spChg>
      </pc:sldChg>
      <pc:sldChg chg="modSp add">
        <pc:chgData name="Evgenia Korneva" userId="e62070071816427d" providerId="LiveId" clId="{7FE70F71-85BE-4241-B5D0-7579E321C684}" dt="2021-03-14T23:25:47.194" v="8998" actId="207"/>
        <pc:sldMkLst>
          <pc:docMk/>
          <pc:sldMk cId="573839979" sldId="428"/>
        </pc:sldMkLst>
        <pc:spChg chg="mod">
          <ac:chgData name="Evgenia Korneva" userId="e62070071816427d" providerId="LiveId" clId="{7FE70F71-85BE-4241-B5D0-7579E321C684}" dt="2021-03-14T23:25:47.194" v="8998" actId="207"/>
          <ac:spMkLst>
            <pc:docMk/>
            <pc:sldMk cId="573839979" sldId="428"/>
            <ac:spMk id="3" creationId="{B136A0A3-6E0A-4622-9469-8AE9828F39D5}"/>
          </ac:spMkLst>
        </pc:spChg>
      </pc:sldChg>
      <pc:sldChg chg="modSp add">
        <pc:chgData name="Evgenia Korneva" userId="e62070071816427d" providerId="LiveId" clId="{7FE70F71-85BE-4241-B5D0-7579E321C684}" dt="2021-03-14T23:25:53.076" v="9000" actId="207"/>
        <pc:sldMkLst>
          <pc:docMk/>
          <pc:sldMk cId="1462726417" sldId="429"/>
        </pc:sldMkLst>
        <pc:spChg chg="mod">
          <ac:chgData name="Evgenia Korneva" userId="e62070071816427d" providerId="LiveId" clId="{7FE70F71-85BE-4241-B5D0-7579E321C684}" dt="2021-03-14T23:25:53.076" v="9000" actId="207"/>
          <ac:spMkLst>
            <pc:docMk/>
            <pc:sldMk cId="1462726417" sldId="429"/>
            <ac:spMk id="3" creationId="{B136A0A3-6E0A-4622-9469-8AE9828F39D5}"/>
          </ac:spMkLst>
        </pc:spChg>
      </pc:sldChg>
      <pc:sldChg chg="modSp add">
        <pc:chgData name="Evgenia Korneva" userId="e62070071816427d" providerId="LiveId" clId="{7FE70F71-85BE-4241-B5D0-7579E321C684}" dt="2021-03-14T23:29:16.207" v="9002" actId="207"/>
        <pc:sldMkLst>
          <pc:docMk/>
          <pc:sldMk cId="903033091" sldId="430"/>
        </pc:sldMkLst>
        <pc:spChg chg="mod">
          <ac:chgData name="Evgenia Korneva" userId="e62070071816427d" providerId="LiveId" clId="{7FE70F71-85BE-4241-B5D0-7579E321C684}" dt="2021-03-14T23:29:16.207" v="9002" actId="207"/>
          <ac:spMkLst>
            <pc:docMk/>
            <pc:sldMk cId="903033091" sldId="430"/>
            <ac:spMk id="3" creationId="{F17F4BA7-D297-47C5-89A1-D82B044A12DF}"/>
          </ac:spMkLst>
        </pc:spChg>
      </pc:sldChg>
      <pc:sldChg chg="modSp add">
        <pc:chgData name="Evgenia Korneva" userId="e62070071816427d" providerId="LiveId" clId="{7FE70F71-85BE-4241-B5D0-7579E321C684}" dt="2021-03-14T23:30:20.084" v="9005" actId="207"/>
        <pc:sldMkLst>
          <pc:docMk/>
          <pc:sldMk cId="3157896168" sldId="431"/>
        </pc:sldMkLst>
        <pc:spChg chg="mod">
          <ac:chgData name="Evgenia Korneva" userId="e62070071816427d" providerId="LiveId" clId="{7FE70F71-85BE-4241-B5D0-7579E321C684}" dt="2021-03-14T23:30:20.084" v="9005" actId="207"/>
          <ac:spMkLst>
            <pc:docMk/>
            <pc:sldMk cId="3157896168" sldId="431"/>
            <ac:spMk id="3" creationId="{F17F4BA7-D297-47C5-89A1-D82B044A12DF}"/>
          </ac:spMkLst>
        </pc:spChg>
      </pc:sldChg>
      <pc:sldChg chg="modSp add">
        <pc:chgData name="Evgenia Korneva" userId="e62070071816427d" providerId="LiveId" clId="{7FE70F71-85BE-4241-B5D0-7579E321C684}" dt="2021-03-14T23:30:26.338" v="9007" actId="207"/>
        <pc:sldMkLst>
          <pc:docMk/>
          <pc:sldMk cId="1283006899" sldId="432"/>
        </pc:sldMkLst>
        <pc:spChg chg="mod">
          <ac:chgData name="Evgenia Korneva" userId="e62070071816427d" providerId="LiveId" clId="{7FE70F71-85BE-4241-B5D0-7579E321C684}" dt="2021-03-14T23:30:26.338" v="9007" actId="207"/>
          <ac:spMkLst>
            <pc:docMk/>
            <pc:sldMk cId="1283006899" sldId="432"/>
            <ac:spMk id="3" creationId="{F17F4BA7-D297-47C5-89A1-D82B044A12DF}"/>
          </ac:spMkLst>
        </pc:spChg>
      </pc:sldChg>
      <pc:sldChg chg="modSp add">
        <pc:chgData name="Evgenia Korneva" userId="e62070071816427d" providerId="LiveId" clId="{7FE70F71-85BE-4241-B5D0-7579E321C684}" dt="2021-03-14T23:30:31.646" v="9009" actId="207"/>
        <pc:sldMkLst>
          <pc:docMk/>
          <pc:sldMk cId="1384149470" sldId="433"/>
        </pc:sldMkLst>
        <pc:spChg chg="mod">
          <ac:chgData name="Evgenia Korneva" userId="e62070071816427d" providerId="LiveId" clId="{7FE70F71-85BE-4241-B5D0-7579E321C684}" dt="2021-03-14T23:30:31.646" v="9009" actId="207"/>
          <ac:spMkLst>
            <pc:docMk/>
            <pc:sldMk cId="1384149470" sldId="433"/>
            <ac:spMk id="3" creationId="{F17F4BA7-D297-47C5-89A1-D82B044A12DF}"/>
          </ac:spMkLst>
        </pc:spChg>
      </pc:sldChg>
      <pc:sldChg chg="modSp add mod">
        <pc:chgData name="Evgenia Korneva" userId="e62070071816427d" providerId="LiveId" clId="{7FE70F71-85BE-4241-B5D0-7579E321C684}" dt="2021-03-14T23:30:38.816" v="9012" actId="115"/>
        <pc:sldMkLst>
          <pc:docMk/>
          <pc:sldMk cId="2816361104" sldId="434"/>
        </pc:sldMkLst>
        <pc:spChg chg="mod">
          <ac:chgData name="Evgenia Korneva" userId="e62070071816427d" providerId="LiveId" clId="{7FE70F71-85BE-4241-B5D0-7579E321C684}" dt="2021-03-14T23:30:38.816" v="9012" actId="115"/>
          <ac:spMkLst>
            <pc:docMk/>
            <pc:sldMk cId="2816361104" sldId="434"/>
            <ac:spMk id="3" creationId="{F17F4BA7-D297-47C5-89A1-D82B044A12DF}"/>
          </ac:spMkLst>
        </pc:spChg>
      </pc:sldChg>
      <pc:sldChg chg="modSp add mod">
        <pc:chgData name="Evgenia Korneva" userId="e62070071816427d" providerId="LiveId" clId="{7FE70F71-85BE-4241-B5D0-7579E321C684}" dt="2021-03-14T23:31:45.208" v="9028" actId="20577"/>
        <pc:sldMkLst>
          <pc:docMk/>
          <pc:sldMk cId="3524380698" sldId="435"/>
        </pc:sldMkLst>
        <pc:spChg chg="mod">
          <ac:chgData name="Evgenia Korneva" userId="e62070071816427d" providerId="LiveId" clId="{7FE70F71-85BE-4241-B5D0-7579E321C684}" dt="2021-03-14T23:31:45.208" v="9028" actId="20577"/>
          <ac:spMkLst>
            <pc:docMk/>
            <pc:sldMk cId="3524380698" sldId="435"/>
            <ac:spMk id="3" creationId="{778E885F-F5CC-4557-8C3F-233822F23FC8}"/>
          </ac:spMkLst>
        </pc:spChg>
      </pc:sldChg>
      <pc:sldChg chg="modSp add mod">
        <pc:chgData name="Evgenia Korneva" userId="e62070071816427d" providerId="LiveId" clId="{7FE70F71-85BE-4241-B5D0-7579E321C684}" dt="2021-03-14T23:31:48.613" v="9032" actId="20577"/>
        <pc:sldMkLst>
          <pc:docMk/>
          <pc:sldMk cId="772927058" sldId="436"/>
        </pc:sldMkLst>
        <pc:spChg chg="mod">
          <ac:chgData name="Evgenia Korneva" userId="e62070071816427d" providerId="LiveId" clId="{7FE70F71-85BE-4241-B5D0-7579E321C684}" dt="2021-03-14T23:31:48.613" v="9032" actId="20577"/>
          <ac:spMkLst>
            <pc:docMk/>
            <pc:sldMk cId="772927058" sldId="436"/>
            <ac:spMk id="3" creationId="{778E885F-F5CC-4557-8C3F-233822F23FC8}"/>
          </ac:spMkLst>
        </pc:spChg>
      </pc:sldChg>
      <pc:sldChg chg="modSp add mod">
        <pc:chgData name="Evgenia Korneva" userId="e62070071816427d" providerId="LiveId" clId="{7FE70F71-85BE-4241-B5D0-7579E321C684}" dt="2021-03-14T23:31:52.561" v="9035" actId="20577"/>
        <pc:sldMkLst>
          <pc:docMk/>
          <pc:sldMk cId="2712883478" sldId="437"/>
        </pc:sldMkLst>
        <pc:spChg chg="mod">
          <ac:chgData name="Evgenia Korneva" userId="e62070071816427d" providerId="LiveId" clId="{7FE70F71-85BE-4241-B5D0-7579E321C684}" dt="2021-03-14T23:31:52.561" v="9035" actId="20577"/>
          <ac:spMkLst>
            <pc:docMk/>
            <pc:sldMk cId="2712883478" sldId="437"/>
            <ac:spMk id="3" creationId="{778E885F-F5CC-4557-8C3F-233822F23FC8}"/>
          </ac:spMkLst>
        </pc:spChg>
      </pc:sldChg>
      <pc:sldChg chg="modSp add">
        <pc:chgData name="Evgenia Korneva" userId="e62070071816427d" providerId="LiveId" clId="{7FE70F71-85BE-4241-B5D0-7579E321C684}" dt="2021-03-14T23:31:31.281" v="9020" actId="207"/>
        <pc:sldMkLst>
          <pc:docMk/>
          <pc:sldMk cId="3885757784" sldId="438"/>
        </pc:sldMkLst>
        <pc:spChg chg="mod">
          <ac:chgData name="Evgenia Korneva" userId="e62070071816427d" providerId="LiveId" clId="{7FE70F71-85BE-4241-B5D0-7579E321C684}" dt="2021-03-14T23:31:31.281" v="9020" actId="207"/>
          <ac:spMkLst>
            <pc:docMk/>
            <pc:sldMk cId="3885757784" sldId="438"/>
            <ac:spMk id="3" creationId="{778E885F-F5CC-4557-8C3F-233822F23FC8}"/>
          </ac:spMkLst>
        </pc:spChg>
      </pc:sldChg>
      <pc:sldChg chg="modSp add">
        <pc:chgData name="Evgenia Korneva" userId="e62070071816427d" providerId="LiveId" clId="{7FE70F71-85BE-4241-B5D0-7579E321C684}" dt="2021-03-14T23:32:06.603" v="9037" actId="207"/>
        <pc:sldMkLst>
          <pc:docMk/>
          <pc:sldMk cId="2363948062" sldId="439"/>
        </pc:sldMkLst>
        <pc:spChg chg="mod">
          <ac:chgData name="Evgenia Korneva" userId="e62070071816427d" providerId="LiveId" clId="{7FE70F71-85BE-4241-B5D0-7579E321C684}" dt="2021-03-14T23:32:06.603" v="9037" actId="207"/>
          <ac:spMkLst>
            <pc:docMk/>
            <pc:sldMk cId="2363948062" sldId="439"/>
            <ac:spMk id="3" creationId="{C3CEA308-4A44-4610-A89C-A5636FBB5431}"/>
          </ac:spMkLst>
        </pc:spChg>
      </pc:sldChg>
      <pc:sldChg chg="modSp add">
        <pc:chgData name="Evgenia Korneva" userId="e62070071816427d" providerId="LiveId" clId="{7FE70F71-85BE-4241-B5D0-7579E321C684}" dt="2021-03-14T23:33:08.342" v="9039" actId="207"/>
        <pc:sldMkLst>
          <pc:docMk/>
          <pc:sldMk cId="873430439" sldId="440"/>
        </pc:sldMkLst>
        <pc:spChg chg="mod">
          <ac:chgData name="Evgenia Korneva" userId="e62070071816427d" providerId="LiveId" clId="{7FE70F71-85BE-4241-B5D0-7579E321C684}" dt="2021-03-14T23:33:08.342" v="9039" actId="207"/>
          <ac:spMkLst>
            <pc:docMk/>
            <pc:sldMk cId="873430439" sldId="440"/>
            <ac:spMk id="3" creationId="{C860D57C-34EA-4B91-9950-AFF9CB37C3DF}"/>
          </ac:spMkLst>
        </pc:spChg>
      </pc:sldChg>
      <pc:sldChg chg="modSp add">
        <pc:chgData name="Evgenia Korneva" userId="e62070071816427d" providerId="LiveId" clId="{7FE70F71-85BE-4241-B5D0-7579E321C684}" dt="2021-03-14T23:33:27.864" v="9041" actId="207"/>
        <pc:sldMkLst>
          <pc:docMk/>
          <pc:sldMk cId="2124060992" sldId="441"/>
        </pc:sldMkLst>
        <pc:spChg chg="mod">
          <ac:chgData name="Evgenia Korneva" userId="e62070071816427d" providerId="LiveId" clId="{7FE70F71-85BE-4241-B5D0-7579E321C684}" dt="2021-03-14T23:33:27.864" v="9041" actId="207"/>
          <ac:spMkLst>
            <pc:docMk/>
            <pc:sldMk cId="2124060992" sldId="441"/>
            <ac:spMk id="3" creationId="{ECFF460C-7B08-4C9B-B0E1-C34B46EF28C6}"/>
          </ac:spMkLst>
        </pc:spChg>
      </pc:sldChg>
      <pc:sldChg chg="modSp add">
        <pc:chgData name="Evgenia Korneva" userId="e62070071816427d" providerId="LiveId" clId="{7FE70F71-85BE-4241-B5D0-7579E321C684}" dt="2021-03-14T23:33:36.567" v="9043" actId="207"/>
        <pc:sldMkLst>
          <pc:docMk/>
          <pc:sldMk cId="1744722886" sldId="442"/>
        </pc:sldMkLst>
        <pc:spChg chg="mod">
          <ac:chgData name="Evgenia Korneva" userId="e62070071816427d" providerId="LiveId" clId="{7FE70F71-85BE-4241-B5D0-7579E321C684}" dt="2021-03-14T23:33:36.567" v="9043" actId="207"/>
          <ac:spMkLst>
            <pc:docMk/>
            <pc:sldMk cId="1744722886" sldId="442"/>
            <ac:spMk id="3" creationId="{ECFF460C-7B08-4C9B-B0E1-C34B46EF28C6}"/>
          </ac:spMkLst>
        </pc:spChg>
      </pc:sldChg>
      <pc:sldChg chg="modSp add">
        <pc:chgData name="Evgenia Korneva" userId="e62070071816427d" providerId="LiveId" clId="{7FE70F71-85BE-4241-B5D0-7579E321C684}" dt="2021-03-14T23:33:48.866" v="9045" actId="207"/>
        <pc:sldMkLst>
          <pc:docMk/>
          <pc:sldMk cId="3339674859" sldId="443"/>
        </pc:sldMkLst>
        <pc:spChg chg="mod">
          <ac:chgData name="Evgenia Korneva" userId="e62070071816427d" providerId="LiveId" clId="{7FE70F71-85BE-4241-B5D0-7579E321C684}" dt="2021-03-14T23:33:48.866" v="9045" actId="207"/>
          <ac:spMkLst>
            <pc:docMk/>
            <pc:sldMk cId="3339674859" sldId="443"/>
            <ac:spMk id="3" creationId="{ECFF460C-7B08-4C9B-B0E1-C34B46EF28C6}"/>
          </ac:spMkLst>
        </pc:spChg>
      </pc:sldChg>
      <pc:sldChg chg="modSp add">
        <pc:chgData name="Evgenia Korneva" userId="e62070071816427d" providerId="LiveId" clId="{7FE70F71-85BE-4241-B5D0-7579E321C684}" dt="2021-03-14T23:33:58.450" v="9047" actId="207"/>
        <pc:sldMkLst>
          <pc:docMk/>
          <pc:sldMk cId="1155113289" sldId="444"/>
        </pc:sldMkLst>
        <pc:spChg chg="mod">
          <ac:chgData name="Evgenia Korneva" userId="e62070071816427d" providerId="LiveId" clId="{7FE70F71-85BE-4241-B5D0-7579E321C684}" dt="2021-03-14T23:33:58.450" v="9047" actId="207"/>
          <ac:spMkLst>
            <pc:docMk/>
            <pc:sldMk cId="1155113289" sldId="444"/>
            <ac:spMk id="3" creationId="{ECFF460C-7B08-4C9B-B0E1-C34B46EF28C6}"/>
          </ac:spMkLst>
        </pc:spChg>
      </pc:sldChg>
      <pc:sldChg chg="add del">
        <pc:chgData name="Evgenia Korneva" userId="e62070071816427d" providerId="LiveId" clId="{7FE70F71-85BE-4241-B5D0-7579E321C684}" dt="2021-03-14T23:34:14.763" v="9049" actId="47"/>
        <pc:sldMkLst>
          <pc:docMk/>
          <pc:sldMk cId="3372454475" sldId="445"/>
        </pc:sldMkLst>
      </pc:sldChg>
      <pc:sldChg chg="modSp add">
        <pc:chgData name="Evgenia Korneva" userId="e62070071816427d" providerId="LiveId" clId="{7FE70F71-85BE-4241-B5D0-7579E321C684}" dt="2021-03-14T23:34:23.883" v="9051" actId="207"/>
        <pc:sldMkLst>
          <pc:docMk/>
          <pc:sldMk cId="3768736104" sldId="445"/>
        </pc:sldMkLst>
        <pc:spChg chg="mod">
          <ac:chgData name="Evgenia Korneva" userId="e62070071816427d" providerId="LiveId" clId="{7FE70F71-85BE-4241-B5D0-7579E321C684}" dt="2021-03-14T23:34:23.883" v="9051" actId="207"/>
          <ac:spMkLst>
            <pc:docMk/>
            <pc:sldMk cId="3768736104" sldId="445"/>
            <ac:spMk id="3" creationId="{ECFF460C-7B08-4C9B-B0E1-C34B46EF28C6}"/>
          </ac:spMkLst>
        </pc:spChg>
      </pc:sldChg>
      <pc:sldChg chg="modSp add">
        <pc:chgData name="Evgenia Korneva" userId="e62070071816427d" providerId="LiveId" clId="{7FE70F71-85BE-4241-B5D0-7579E321C684}" dt="2021-03-14T23:34:31.904" v="9053" actId="207"/>
        <pc:sldMkLst>
          <pc:docMk/>
          <pc:sldMk cId="235344787" sldId="446"/>
        </pc:sldMkLst>
        <pc:spChg chg="mod">
          <ac:chgData name="Evgenia Korneva" userId="e62070071816427d" providerId="LiveId" clId="{7FE70F71-85BE-4241-B5D0-7579E321C684}" dt="2021-03-14T23:34:31.904" v="9053" actId="207"/>
          <ac:spMkLst>
            <pc:docMk/>
            <pc:sldMk cId="235344787" sldId="446"/>
            <ac:spMk id="3" creationId="{ECFF460C-7B08-4C9B-B0E1-C34B46EF28C6}"/>
          </ac:spMkLst>
        </pc:spChg>
      </pc:sldChg>
      <pc:sldChg chg="modSp add">
        <pc:chgData name="Evgenia Korneva" userId="e62070071816427d" providerId="LiveId" clId="{7FE70F71-85BE-4241-B5D0-7579E321C684}" dt="2021-03-14T23:35:08.014" v="9055" actId="207"/>
        <pc:sldMkLst>
          <pc:docMk/>
          <pc:sldMk cId="4218274777" sldId="447"/>
        </pc:sldMkLst>
        <pc:spChg chg="mod">
          <ac:chgData name="Evgenia Korneva" userId="e62070071816427d" providerId="LiveId" clId="{7FE70F71-85BE-4241-B5D0-7579E321C684}" dt="2021-03-14T23:35:08.014" v="9055" actId="207"/>
          <ac:spMkLst>
            <pc:docMk/>
            <pc:sldMk cId="4218274777" sldId="447"/>
            <ac:spMk id="3" creationId="{ED64A67B-FD5A-4EF7-8D15-EDC5C34A9E27}"/>
          </ac:spMkLst>
        </pc:spChg>
      </pc:sldChg>
      <pc:sldChg chg="modSp add">
        <pc:chgData name="Evgenia Korneva" userId="e62070071816427d" providerId="LiveId" clId="{7FE70F71-85BE-4241-B5D0-7579E321C684}" dt="2021-03-14T23:35:16.991" v="9057" actId="207"/>
        <pc:sldMkLst>
          <pc:docMk/>
          <pc:sldMk cId="1132163044" sldId="448"/>
        </pc:sldMkLst>
        <pc:spChg chg="mod">
          <ac:chgData name="Evgenia Korneva" userId="e62070071816427d" providerId="LiveId" clId="{7FE70F71-85BE-4241-B5D0-7579E321C684}" dt="2021-03-14T23:35:16.991" v="9057" actId="207"/>
          <ac:spMkLst>
            <pc:docMk/>
            <pc:sldMk cId="1132163044" sldId="448"/>
            <ac:spMk id="3" creationId="{ED64A67B-FD5A-4EF7-8D15-EDC5C34A9E27}"/>
          </ac:spMkLst>
        </pc:spChg>
      </pc:sldChg>
      <pc:sldChg chg="modSp add">
        <pc:chgData name="Evgenia Korneva" userId="e62070071816427d" providerId="LiveId" clId="{7FE70F71-85BE-4241-B5D0-7579E321C684}" dt="2021-03-14T23:35:22.467" v="9059" actId="207"/>
        <pc:sldMkLst>
          <pc:docMk/>
          <pc:sldMk cId="3548041322" sldId="449"/>
        </pc:sldMkLst>
        <pc:spChg chg="mod">
          <ac:chgData name="Evgenia Korneva" userId="e62070071816427d" providerId="LiveId" clId="{7FE70F71-85BE-4241-B5D0-7579E321C684}" dt="2021-03-14T23:35:22.467" v="9059" actId="207"/>
          <ac:spMkLst>
            <pc:docMk/>
            <pc:sldMk cId="3548041322" sldId="449"/>
            <ac:spMk id="3" creationId="{ED64A67B-FD5A-4EF7-8D15-EDC5C34A9E27}"/>
          </ac:spMkLst>
        </pc:spChg>
      </pc:sldChg>
      <pc:sldChg chg="modSp add mod">
        <pc:chgData name="Evgenia Korneva" userId="e62070071816427d" providerId="LiveId" clId="{7FE70F71-85BE-4241-B5D0-7579E321C684}" dt="2021-03-15T00:12:12.445" v="9342" actId="113"/>
        <pc:sldMkLst>
          <pc:docMk/>
          <pc:sldMk cId="2518870648" sldId="450"/>
        </pc:sldMkLst>
        <pc:spChg chg="mod">
          <ac:chgData name="Evgenia Korneva" userId="e62070071816427d" providerId="LiveId" clId="{7FE70F71-85BE-4241-B5D0-7579E321C684}" dt="2021-03-15T00:12:12.445" v="9342" actId="113"/>
          <ac:spMkLst>
            <pc:docMk/>
            <pc:sldMk cId="2518870648" sldId="450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2:17.980" v="9343" actId="113"/>
        <pc:sldMkLst>
          <pc:docMk/>
          <pc:sldMk cId="1488608902" sldId="451"/>
        </pc:sldMkLst>
        <pc:spChg chg="mod">
          <ac:chgData name="Evgenia Korneva" userId="e62070071816427d" providerId="LiveId" clId="{7FE70F71-85BE-4241-B5D0-7579E321C684}" dt="2021-03-15T00:12:17.980" v="9343" actId="113"/>
          <ac:spMkLst>
            <pc:docMk/>
            <pc:sldMk cId="1488608902" sldId="451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2:22.983" v="9344" actId="113"/>
        <pc:sldMkLst>
          <pc:docMk/>
          <pc:sldMk cId="849268701" sldId="452"/>
        </pc:sldMkLst>
        <pc:spChg chg="mod">
          <ac:chgData name="Evgenia Korneva" userId="e62070071816427d" providerId="LiveId" clId="{7FE70F71-85BE-4241-B5D0-7579E321C684}" dt="2021-03-15T00:12:22.983" v="9344" actId="113"/>
          <ac:spMkLst>
            <pc:docMk/>
            <pc:sldMk cId="849268701" sldId="452"/>
            <ac:spMk id="3" creationId="{026B2F37-FD33-4266-92EF-76E50A0A1203}"/>
          </ac:spMkLst>
        </pc:spChg>
      </pc:sldChg>
      <pc:sldChg chg="add del">
        <pc:chgData name="Evgenia Korneva" userId="e62070071816427d" providerId="LiveId" clId="{7FE70F71-85BE-4241-B5D0-7579E321C684}" dt="2021-03-14T23:36:26.680" v="9067"/>
        <pc:sldMkLst>
          <pc:docMk/>
          <pc:sldMk cId="520929741" sldId="453"/>
        </pc:sldMkLst>
      </pc:sldChg>
      <pc:sldChg chg="modSp add mod">
        <pc:chgData name="Evgenia Korneva" userId="e62070071816427d" providerId="LiveId" clId="{7FE70F71-85BE-4241-B5D0-7579E321C684}" dt="2021-03-15T00:11:47.155" v="9337" actId="113"/>
        <pc:sldMkLst>
          <pc:docMk/>
          <pc:sldMk cId="3430297348" sldId="453"/>
        </pc:sldMkLst>
        <pc:spChg chg="mod">
          <ac:chgData name="Evgenia Korneva" userId="e62070071816427d" providerId="LiveId" clId="{7FE70F71-85BE-4241-B5D0-7579E321C684}" dt="2021-03-15T00:11:47.155" v="9337" actId="113"/>
          <ac:spMkLst>
            <pc:docMk/>
            <pc:sldMk cId="3430297348" sldId="453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53.761" v="9338" actId="113"/>
        <pc:sldMkLst>
          <pc:docMk/>
          <pc:sldMk cId="3683704291" sldId="454"/>
        </pc:sldMkLst>
        <pc:spChg chg="mod">
          <ac:chgData name="Evgenia Korneva" userId="e62070071816427d" providerId="LiveId" clId="{7FE70F71-85BE-4241-B5D0-7579E321C684}" dt="2021-03-15T00:11:53.761" v="9338" actId="113"/>
          <ac:spMkLst>
            <pc:docMk/>
            <pc:sldMk cId="3683704291" sldId="454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58.520" v="9339" actId="113"/>
        <pc:sldMkLst>
          <pc:docMk/>
          <pc:sldMk cId="3903676604" sldId="455"/>
        </pc:sldMkLst>
        <pc:spChg chg="mod">
          <ac:chgData name="Evgenia Korneva" userId="e62070071816427d" providerId="LiveId" clId="{7FE70F71-85BE-4241-B5D0-7579E321C684}" dt="2021-03-15T00:11:58.520" v="9339" actId="113"/>
          <ac:spMkLst>
            <pc:docMk/>
            <pc:sldMk cId="3903676604" sldId="455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2:02.997" v="9340" actId="113"/>
        <pc:sldMkLst>
          <pc:docMk/>
          <pc:sldMk cId="3462495114" sldId="456"/>
        </pc:sldMkLst>
        <pc:spChg chg="mod">
          <ac:chgData name="Evgenia Korneva" userId="e62070071816427d" providerId="LiveId" clId="{7FE70F71-85BE-4241-B5D0-7579E321C684}" dt="2021-03-15T00:12:02.997" v="9340" actId="113"/>
          <ac:spMkLst>
            <pc:docMk/>
            <pc:sldMk cId="3462495114" sldId="456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29.199" v="9334" actId="113"/>
        <pc:sldMkLst>
          <pc:docMk/>
          <pc:sldMk cId="2521574781" sldId="457"/>
        </pc:sldMkLst>
        <pc:spChg chg="mod">
          <ac:chgData name="Evgenia Korneva" userId="e62070071816427d" providerId="LiveId" clId="{7FE70F71-85BE-4241-B5D0-7579E321C684}" dt="2021-03-15T00:11:29.199" v="9334" actId="113"/>
          <ac:spMkLst>
            <pc:docMk/>
            <pc:sldMk cId="2521574781" sldId="457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25.971" v="9333" actId="113"/>
        <pc:sldMkLst>
          <pc:docMk/>
          <pc:sldMk cId="3024343693" sldId="458"/>
        </pc:sldMkLst>
        <pc:spChg chg="mod">
          <ac:chgData name="Evgenia Korneva" userId="e62070071816427d" providerId="LiveId" clId="{7FE70F71-85BE-4241-B5D0-7579E321C684}" dt="2021-03-15T00:11:25.971" v="9333" actId="113"/>
          <ac:spMkLst>
            <pc:docMk/>
            <pc:sldMk cId="3024343693" sldId="458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17.909" v="9331" actId="113"/>
        <pc:sldMkLst>
          <pc:docMk/>
          <pc:sldMk cId="3436053731" sldId="459"/>
        </pc:sldMkLst>
        <pc:spChg chg="mod">
          <ac:chgData name="Evgenia Korneva" userId="e62070071816427d" providerId="LiveId" clId="{7FE70F71-85BE-4241-B5D0-7579E321C684}" dt="2021-03-15T00:11:17.909" v="9331" actId="113"/>
          <ac:spMkLst>
            <pc:docMk/>
            <pc:sldMk cId="3436053731" sldId="459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13.618" v="9330" actId="113"/>
        <pc:sldMkLst>
          <pc:docMk/>
          <pc:sldMk cId="1958694252" sldId="460"/>
        </pc:sldMkLst>
        <pc:spChg chg="mod">
          <ac:chgData name="Evgenia Korneva" userId="e62070071816427d" providerId="LiveId" clId="{7FE70F71-85BE-4241-B5D0-7579E321C684}" dt="2021-03-15T00:11:13.618" v="9330" actId="113"/>
          <ac:spMkLst>
            <pc:docMk/>
            <pc:sldMk cId="1958694252" sldId="460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07.704" v="9329" actId="113"/>
        <pc:sldMkLst>
          <pc:docMk/>
          <pc:sldMk cId="4143205559" sldId="461"/>
        </pc:sldMkLst>
        <pc:spChg chg="mod">
          <ac:chgData name="Evgenia Korneva" userId="e62070071816427d" providerId="LiveId" clId="{7FE70F71-85BE-4241-B5D0-7579E321C684}" dt="2021-03-15T00:11:07.704" v="9329" actId="113"/>
          <ac:spMkLst>
            <pc:docMk/>
            <pc:sldMk cId="4143205559" sldId="461"/>
            <ac:spMk id="3" creationId="{026B2F37-FD33-4266-92EF-76E50A0A1203}"/>
          </ac:spMkLst>
        </pc:spChg>
      </pc:sldChg>
      <pc:sldChg chg="modSp add mod">
        <pc:chgData name="Evgenia Korneva" userId="e62070071816427d" providerId="LiveId" clId="{7FE70F71-85BE-4241-B5D0-7579E321C684}" dt="2021-03-15T00:11:21.534" v="9332" actId="113"/>
        <pc:sldMkLst>
          <pc:docMk/>
          <pc:sldMk cId="329929342" sldId="462"/>
        </pc:sldMkLst>
        <pc:spChg chg="mod">
          <ac:chgData name="Evgenia Korneva" userId="e62070071816427d" providerId="LiveId" clId="{7FE70F71-85BE-4241-B5D0-7579E321C684}" dt="2021-03-15T00:11:21.534" v="9332" actId="113"/>
          <ac:spMkLst>
            <pc:docMk/>
            <pc:sldMk cId="329929342" sldId="462"/>
            <ac:spMk id="3" creationId="{026B2F37-FD33-4266-92EF-76E50A0A1203}"/>
          </ac:spMkLst>
        </pc:spChg>
      </pc:sldChg>
      <pc:sldChg chg="delSp add mod">
        <pc:chgData name="Evgenia Korneva" userId="e62070071816427d" providerId="LiveId" clId="{7FE70F71-85BE-4241-B5D0-7579E321C684}" dt="2021-03-14T23:38:44.680" v="9100" actId="478"/>
        <pc:sldMkLst>
          <pc:docMk/>
          <pc:sldMk cId="2671477501" sldId="463"/>
        </pc:sldMkLst>
        <pc:spChg chg="del">
          <ac:chgData name="Evgenia Korneva" userId="e62070071816427d" providerId="LiveId" clId="{7FE70F71-85BE-4241-B5D0-7579E321C684}" dt="2021-03-14T23:38:44.680" v="9100" actId="478"/>
          <ac:spMkLst>
            <pc:docMk/>
            <pc:sldMk cId="2671477501" sldId="463"/>
            <ac:spMk id="7" creationId="{03B86628-5987-42BD-B222-77E15BB0A039}"/>
          </ac:spMkLst>
        </pc:spChg>
        <pc:picChg chg="del">
          <ac:chgData name="Evgenia Korneva" userId="e62070071816427d" providerId="LiveId" clId="{7FE70F71-85BE-4241-B5D0-7579E321C684}" dt="2021-03-14T23:38:42.977" v="9099" actId="478"/>
          <ac:picMkLst>
            <pc:docMk/>
            <pc:sldMk cId="2671477501" sldId="463"/>
            <ac:picMk id="6" creationId="{1A92BFC2-93C1-47DE-8342-243637C24628}"/>
          </ac:picMkLst>
        </pc:picChg>
      </pc:sldChg>
      <pc:sldChg chg="delSp modSp add mod">
        <pc:chgData name="Evgenia Korneva" userId="e62070071816427d" providerId="LiveId" clId="{7FE70F71-85BE-4241-B5D0-7579E321C684}" dt="2021-03-14T23:42:06.872" v="9133" actId="1076"/>
        <pc:sldMkLst>
          <pc:docMk/>
          <pc:sldMk cId="3463922948" sldId="464"/>
        </pc:sldMkLst>
        <pc:spChg chg="mod">
          <ac:chgData name="Evgenia Korneva" userId="e62070071816427d" providerId="LiveId" clId="{7FE70F71-85BE-4241-B5D0-7579E321C684}" dt="2021-03-14T23:41:30.264" v="9125" actId="15"/>
          <ac:spMkLst>
            <pc:docMk/>
            <pc:sldMk cId="3463922948" sldId="464"/>
            <ac:spMk id="3" creationId="{F4F58D8E-594D-4C5D-9F1C-D8508DEE66C2}"/>
          </ac:spMkLst>
        </pc:spChg>
        <pc:spChg chg="del">
          <ac:chgData name="Evgenia Korneva" userId="e62070071816427d" providerId="LiveId" clId="{7FE70F71-85BE-4241-B5D0-7579E321C684}" dt="2021-03-14T23:40:31.895" v="9106" actId="478"/>
          <ac:spMkLst>
            <pc:docMk/>
            <pc:sldMk cId="3463922948" sldId="464"/>
            <ac:spMk id="10" creationId="{1344CA73-6B3A-490A-8456-0BC72ABDF900}"/>
          </ac:spMkLst>
        </pc:spChg>
        <pc:picChg chg="mod">
          <ac:chgData name="Evgenia Korneva" userId="e62070071816427d" providerId="LiveId" clId="{7FE70F71-85BE-4241-B5D0-7579E321C684}" dt="2021-03-14T23:42:06.872" v="9133" actId="1076"/>
          <ac:picMkLst>
            <pc:docMk/>
            <pc:sldMk cId="3463922948" sldId="464"/>
            <ac:picMk id="7" creationId="{D4A6A3AC-EBD7-4560-AB52-0E9D7FE2F16E}"/>
          </ac:picMkLst>
        </pc:picChg>
      </pc:sldChg>
      <pc:sldChg chg="addSp delSp modSp add mod">
        <pc:chgData name="Evgenia Korneva" userId="e62070071816427d" providerId="LiveId" clId="{7FE70F71-85BE-4241-B5D0-7579E321C684}" dt="2021-03-14T23:43:16.966" v="9157" actId="113"/>
        <pc:sldMkLst>
          <pc:docMk/>
          <pc:sldMk cId="3679057156" sldId="465"/>
        </pc:sldMkLst>
        <pc:spChg chg="mod">
          <ac:chgData name="Evgenia Korneva" userId="e62070071816427d" providerId="LiveId" clId="{7FE70F71-85BE-4241-B5D0-7579E321C684}" dt="2021-03-14T23:43:16.966" v="9157" actId="113"/>
          <ac:spMkLst>
            <pc:docMk/>
            <pc:sldMk cId="3679057156" sldId="465"/>
            <ac:spMk id="3" creationId="{F4F58D8E-594D-4C5D-9F1C-D8508DEE66C2}"/>
          </ac:spMkLst>
        </pc:spChg>
        <pc:spChg chg="add mod">
          <ac:chgData name="Evgenia Korneva" userId="e62070071816427d" providerId="LiveId" clId="{7FE70F71-85BE-4241-B5D0-7579E321C684}" dt="2021-03-14T23:43:02.429" v="9156"/>
          <ac:spMkLst>
            <pc:docMk/>
            <pc:sldMk cId="3679057156" sldId="465"/>
            <ac:spMk id="9" creationId="{208255BF-D482-440F-BF18-16247F3CB2A2}"/>
          </ac:spMkLst>
        </pc:spChg>
        <pc:spChg chg="del">
          <ac:chgData name="Evgenia Korneva" userId="e62070071816427d" providerId="LiveId" clId="{7FE70F71-85BE-4241-B5D0-7579E321C684}" dt="2021-03-14T23:42:56.968" v="9155" actId="478"/>
          <ac:spMkLst>
            <pc:docMk/>
            <pc:sldMk cId="3679057156" sldId="465"/>
            <ac:spMk id="10" creationId="{1344CA73-6B3A-490A-8456-0BC72ABDF900}"/>
          </ac:spMkLst>
        </pc:spChg>
        <pc:picChg chg="del">
          <ac:chgData name="Evgenia Korneva" userId="e62070071816427d" providerId="LiveId" clId="{7FE70F71-85BE-4241-B5D0-7579E321C684}" dt="2021-03-14T23:42:56.968" v="9155" actId="478"/>
          <ac:picMkLst>
            <pc:docMk/>
            <pc:sldMk cId="3679057156" sldId="465"/>
            <ac:picMk id="7" creationId="{D4A6A3AC-EBD7-4560-AB52-0E9D7FE2F16E}"/>
          </ac:picMkLst>
        </pc:picChg>
        <pc:picChg chg="add mod">
          <ac:chgData name="Evgenia Korneva" userId="e62070071816427d" providerId="LiveId" clId="{7FE70F71-85BE-4241-B5D0-7579E321C684}" dt="2021-03-14T23:43:02.429" v="9156"/>
          <ac:picMkLst>
            <pc:docMk/>
            <pc:sldMk cId="3679057156" sldId="465"/>
            <ac:picMk id="8" creationId="{ECBECBCC-EB45-4CD8-AF84-E5AB1ECD8076}"/>
          </ac:picMkLst>
        </pc:picChg>
      </pc:sldChg>
      <pc:sldChg chg="delSp modSp add mod">
        <pc:chgData name="Evgenia Korneva" userId="e62070071816427d" providerId="LiveId" clId="{7FE70F71-85BE-4241-B5D0-7579E321C684}" dt="2021-03-14T23:41:53.223" v="9130" actId="13926"/>
        <pc:sldMkLst>
          <pc:docMk/>
          <pc:sldMk cId="3806253800" sldId="466"/>
        </pc:sldMkLst>
        <pc:spChg chg="mod">
          <ac:chgData name="Evgenia Korneva" userId="e62070071816427d" providerId="LiveId" clId="{7FE70F71-85BE-4241-B5D0-7579E321C684}" dt="2021-03-14T23:41:53.223" v="9130" actId="13926"/>
          <ac:spMkLst>
            <pc:docMk/>
            <pc:sldMk cId="3806253800" sldId="466"/>
            <ac:spMk id="3" creationId="{F4F58D8E-594D-4C5D-9F1C-D8508DEE66C2}"/>
          </ac:spMkLst>
        </pc:spChg>
        <pc:picChg chg="del">
          <ac:chgData name="Evgenia Korneva" userId="e62070071816427d" providerId="LiveId" clId="{7FE70F71-85BE-4241-B5D0-7579E321C684}" dt="2021-03-14T23:41:47.709" v="9129" actId="478"/>
          <ac:picMkLst>
            <pc:docMk/>
            <pc:sldMk cId="3806253800" sldId="466"/>
            <ac:picMk id="7" creationId="{D4A6A3AC-EBD7-4560-AB52-0E9D7FE2F16E}"/>
          </ac:picMkLst>
        </pc:picChg>
      </pc:sldChg>
      <pc:sldChg chg="modSp add">
        <pc:chgData name="Evgenia Korneva" userId="e62070071816427d" providerId="LiveId" clId="{7FE70F71-85BE-4241-B5D0-7579E321C684}" dt="2021-03-14T23:43:37.992" v="9159" actId="207"/>
        <pc:sldMkLst>
          <pc:docMk/>
          <pc:sldMk cId="2437531669" sldId="467"/>
        </pc:sldMkLst>
        <pc:spChg chg="mod">
          <ac:chgData name="Evgenia Korneva" userId="e62070071816427d" providerId="LiveId" clId="{7FE70F71-85BE-4241-B5D0-7579E321C684}" dt="2021-03-14T23:43:37.992" v="9159" actId="207"/>
          <ac:spMkLst>
            <pc:docMk/>
            <pc:sldMk cId="2437531669" sldId="467"/>
            <ac:spMk id="3" creationId="{D5D5A4CC-1F7A-4B5E-AEA5-1D6D70774E6E}"/>
          </ac:spMkLst>
        </pc:spChg>
      </pc:sldChg>
      <pc:sldChg chg="modSp add">
        <pc:chgData name="Evgenia Korneva" userId="e62070071816427d" providerId="LiveId" clId="{7FE70F71-85BE-4241-B5D0-7579E321C684}" dt="2021-03-14T23:45:30.281" v="9173" actId="207"/>
        <pc:sldMkLst>
          <pc:docMk/>
          <pc:sldMk cId="3192622223" sldId="468"/>
        </pc:sldMkLst>
        <pc:spChg chg="mod">
          <ac:chgData name="Evgenia Korneva" userId="e62070071816427d" providerId="LiveId" clId="{7FE70F71-85BE-4241-B5D0-7579E321C684}" dt="2021-03-14T23:45:30.281" v="9173" actId="207"/>
          <ac:spMkLst>
            <pc:docMk/>
            <pc:sldMk cId="3192622223" sldId="468"/>
            <ac:spMk id="3" creationId="{D4B0BB6B-76E6-4E58-9F6E-19B6720059B5}"/>
          </ac:spMkLst>
        </pc:spChg>
      </pc:sldChg>
      <pc:sldChg chg="modSp add">
        <pc:chgData name="Evgenia Korneva" userId="e62070071816427d" providerId="LiveId" clId="{7FE70F71-85BE-4241-B5D0-7579E321C684}" dt="2021-03-14T23:45:36.697" v="9175" actId="207"/>
        <pc:sldMkLst>
          <pc:docMk/>
          <pc:sldMk cId="3054366079" sldId="469"/>
        </pc:sldMkLst>
        <pc:spChg chg="mod">
          <ac:chgData name="Evgenia Korneva" userId="e62070071816427d" providerId="LiveId" clId="{7FE70F71-85BE-4241-B5D0-7579E321C684}" dt="2021-03-14T23:45:36.697" v="9175" actId="207"/>
          <ac:spMkLst>
            <pc:docMk/>
            <pc:sldMk cId="3054366079" sldId="469"/>
            <ac:spMk id="3" creationId="{D4B0BB6B-76E6-4E58-9F6E-19B6720059B5}"/>
          </ac:spMkLst>
        </pc:spChg>
      </pc:sldChg>
      <pc:sldChg chg="modSp add">
        <pc:chgData name="Evgenia Korneva" userId="e62070071816427d" providerId="LiveId" clId="{7FE70F71-85BE-4241-B5D0-7579E321C684}" dt="2021-03-14T23:45:43.614" v="9177" actId="207"/>
        <pc:sldMkLst>
          <pc:docMk/>
          <pc:sldMk cId="3020687048" sldId="470"/>
        </pc:sldMkLst>
        <pc:spChg chg="mod">
          <ac:chgData name="Evgenia Korneva" userId="e62070071816427d" providerId="LiveId" clId="{7FE70F71-85BE-4241-B5D0-7579E321C684}" dt="2021-03-14T23:45:43.614" v="9177" actId="207"/>
          <ac:spMkLst>
            <pc:docMk/>
            <pc:sldMk cId="3020687048" sldId="470"/>
            <ac:spMk id="3" creationId="{D4B0BB6B-76E6-4E58-9F6E-19B6720059B5}"/>
          </ac:spMkLst>
        </pc:spChg>
      </pc:sldChg>
      <pc:sldChg chg="modSp add">
        <pc:chgData name="Evgenia Korneva" userId="e62070071816427d" providerId="LiveId" clId="{7FE70F71-85BE-4241-B5D0-7579E321C684}" dt="2021-03-14T23:45:50.162" v="9179" actId="207"/>
        <pc:sldMkLst>
          <pc:docMk/>
          <pc:sldMk cId="2594673218" sldId="471"/>
        </pc:sldMkLst>
        <pc:spChg chg="mod">
          <ac:chgData name="Evgenia Korneva" userId="e62070071816427d" providerId="LiveId" clId="{7FE70F71-85BE-4241-B5D0-7579E321C684}" dt="2021-03-14T23:45:50.162" v="9179" actId="207"/>
          <ac:spMkLst>
            <pc:docMk/>
            <pc:sldMk cId="2594673218" sldId="471"/>
            <ac:spMk id="3" creationId="{D4B0BB6B-76E6-4E58-9F6E-19B6720059B5}"/>
          </ac:spMkLst>
        </pc:spChg>
      </pc:sldChg>
      <pc:sldChg chg="modSp add">
        <pc:chgData name="Evgenia Korneva" userId="e62070071816427d" providerId="LiveId" clId="{7FE70F71-85BE-4241-B5D0-7579E321C684}" dt="2021-03-14T23:45:58.657" v="9181" actId="207"/>
        <pc:sldMkLst>
          <pc:docMk/>
          <pc:sldMk cId="2445630059" sldId="472"/>
        </pc:sldMkLst>
        <pc:spChg chg="mod">
          <ac:chgData name="Evgenia Korneva" userId="e62070071816427d" providerId="LiveId" clId="{7FE70F71-85BE-4241-B5D0-7579E321C684}" dt="2021-03-14T23:45:58.657" v="9181" actId="207"/>
          <ac:spMkLst>
            <pc:docMk/>
            <pc:sldMk cId="2445630059" sldId="472"/>
            <ac:spMk id="3" creationId="{D4B0BB6B-76E6-4E58-9F6E-19B6720059B5}"/>
          </ac:spMkLst>
        </pc:spChg>
      </pc:sldChg>
      <pc:sldChg chg="modSp add">
        <pc:chgData name="Evgenia Korneva" userId="e62070071816427d" providerId="LiveId" clId="{7FE70F71-85BE-4241-B5D0-7579E321C684}" dt="2021-03-14T23:46:05.228" v="9183" actId="207"/>
        <pc:sldMkLst>
          <pc:docMk/>
          <pc:sldMk cId="91687160" sldId="473"/>
        </pc:sldMkLst>
        <pc:spChg chg="mod">
          <ac:chgData name="Evgenia Korneva" userId="e62070071816427d" providerId="LiveId" clId="{7FE70F71-85BE-4241-B5D0-7579E321C684}" dt="2021-03-14T23:46:05.228" v="9183" actId="207"/>
          <ac:spMkLst>
            <pc:docMk/>
            <pc:sldMk cId="91687160" sldId="473"/>
            <ac:spMk id="3" creationId="{D4B0BB6B-76E6-4E58-9F6E-19B6720059B5}"/>
          </ac:spMkLst>
        </pc:spChg>
      </pc:sldChg>
      <pc:sldChg chg="modSp add">
        <pc:chgData name="Evgenia Korneva" userId="e62070071816427d" providerId="LiveId" clId="{7FE70F71-85BE-4241-B5D0-7579E321C684}" dt="2021-03-14T23:46:11.054" v="9185" actId="207"/>
        <pc:sldMkLst>
          <pc:docMk/>
          <pc:sldMk cId="3845897211" sldId="474"/>
        </pc:sldMkLst>
        <pc:spChg chg="mod">
          <ac:chgData name="Evgenia Korneva" userId="e62070071816427d" providerId="LiveId" clId="{7FE70F71-85BE-4241-B5D0-7579E321C684}" dt="2021-03-14T23:46:11.054" v="9185" actId="207"/>
          <ac:spMkLst>
            <pc:docMk/>
            <pc:sldMk cId="3845897211" sldId="474"/>
            <ac:spMk id="3" creationId="{D4B0BB6B-76E6-4E58-9F6E-19B6720059B5}"/>
          </ac:spMkLst>
        </pc:spChg>
      </pc:sldChg>
      <pc:sldChg chg="modSp add mod">
        <pc:chgData name="Evgenia Korneva" userId="e62070071816427d" providerId="LiveId" clId="{7FE70F71-85BE-4241-B5D0-7579E321C684}" dt="2021-03-15T00:10:40.794" v="9324" actId="27636"/>
        <pc:sldMkLst>
          <pc:docMk/>
          <pc:sldMk cId="605482120" sldId="475"/>
        </pc:sldMkLst>
        <pc:spChg chg="mod">
          <ac:chgData name="Evgenia Korneva" userId="e62070071816427d" providerId="LiveId" clId="{7FE70F71-85BE-4241-B5D0-7579E321C684}" dt="2021-03-15T00:10:40.794" v="9324" actId="27636"/>
          <ac:spMkLst>
            <pc:docMk/>
            <pc:sldMk cId="605482120" sldId="475"/>
            <ac:spMk id="3" creationId="{026B2F37-FD33-4266-92EF-76E50A0A1203}"/>
          </ac:spMkLst>
        </pc:spChg>
      </pc:sldChg>
      <pc:sldChg chg="modSp add">
        <pc:chgData name="Evgenia Korneva" userId="e62070071816427d" providerId="LiveId" clId="{7FE70F71-85BE-4241-B5D0-7579E321C684}" dt="2021-03-15T00:10:51.075" v="9326" actId="207"/>
        <pc:sldMkLst>
          <pc:docMk/>
          <pc:sldMk cId="1370440658" sldId="476"/>
        </pc:sldMkLst>
        <pc:spChg chg="mod">
          <ac:chgData name="Evgenia Korneva" userId="e62070071816427d" providerId="LiveId" clId="{7FE70F71-85BE-4241-B5D0-7579E321C684}" dt="2021-03-15T00:10:51.075" v="9326" actId="207"/>
          <ac:spMkLst>
            <pc:docMk/>
            <pc:sldMk cId="1370440658" sldId="476"/>
            <ac:spMk id="3" creationId="{026B2F37-FD33-4266-92EF-76E50A0A1203}"/>
          </ac:spMkLst>
        </pc:spChg>
      </pc:sldChg>
      <pc:sldChg chg="modSp add">
        <pc:chgData name="Evgenia Korneva" userId="e62070071816427d" providerId="LiveId" clId="{7FE70F71-85BE-4241-B5D0-7579E321C684}" dt="2021-03-15T00:10:57.440" v="9328" actId="207"/>
        <pc:sldMkLst>
          <pc:docMk/>
          <pc:sldMk cId="2945479288" sldId="477"/>
        </pc:sldMkLst>
        <pc:spChg chg="mod">
          <ac:chgData name="Evgenia Korneva" userId="e62070071816427d" providerId="LiveId" clId="{7FE70F71-85BE-4241-B5D0-7579E321C684}" dt="2021-03-15T00:10:57.440" v="9328" actId="207"/>
          <ac:spMkLst>
            <pc:docMk/>
            <pc:sldMk cId="2945479288" sldId="477"/>
            <ac:spMk id="3" creationId="{026B2F37-FD33-4266-92EF-76E50A0A1203}"/>
          </ac:spMkLst>
        </pc:spChg>
      </pc:sldChg>
      <pc:sldChg chg="modSp new mod">
        <pc:chgData name="Evgenia Korneva" userId="e62070071816427d" providerId="LiveId" clId="{7FE70F71-85BE-4241-B5D0-7579E321C684}" dt="2021-03-15T00:21:54.764" v="10002" actId="20577"/>
        <pc:sldMkLst>
          <pc:docMk/>
          <pc:sldMk cId="3065228191" sldId="478"/>
        </pc:sldMkLst>
        <pc:spChg chg="mod">
          <ac:chgData name="Evgenia Korneva" userId="e62070071816427d" providerId="LiveId" clId="{7FE70F71-85BE-4241-B5D0-7579E321C684}" dt="2021-03-15T00:18:02.033" v="9614" actId="20577"/>
          <ac:spMkLst>
            <pc:docMk/>
            <pc:sldMk cId="3065228191" sldId="478"/>
            <ac:spMk id="2" creationId="{1EEF4DD5-8664-426F-82FC-11BAEE942A36}"/>
          </ac:spMkLst>
        </pc:spChg>
        <pc:spChg chg="mod">
          <ac:chgData name="Evgenia Korneva" userId="e62070071816427d" providerId="LiveId" clId="{7FE70F71-85BE-4241-B5D0-7579E321C684}" dt="2021-03-15T00:21:54.764" v="10002" actId="20577"/>
          <ac:spMkLst>
            <pc:docMk/>
            <pc:sldMk cId="3065228191" sldId="478"/>
            <ac:spMk id="3" creationId="{BE78D991-6CF8-4836-B668-4C756F8A3805}"/>
          </ac:spMkLst>
        </pc:spChg>
      </pc:sldChg>
      <pc:sldChg chg="modSp add">
        <pc:chgData name="Evgenia Korneva" userId="e62070071816427d" providerId="LiveId" clId="{7FE70F71-85BE-4241-B5D0-7579E321C684}" dt="2021-03-15T00:22:06.556" v="10004" actId="207"/>
        <pc:sldMkLst>
          <pc:docMk/>
          <pc:sldMk cId="3898806829" sldId="479"/>
        </pc:sldMkLst>
        <pc:spChg chg="mod">
          <ac:chgData name="Evgenia Korneva" userId="e62070071816427d" providerId="LiveId" clId="{7FE70F71-85BE-4241-B5D0-7579E321C684}" dt="2021-03-15T00:22:06.556" v="10004" actId="207"/>
          <ac:spMkLst>
            <pc:docMk/>
            <pc:sldMk cId="3898806829" sldId="479"/>
            <ac:spMk id="3" creationId="{BE78D991-6CF8-4836-B668-4C756F8A3805}"/>
          </ac:spMkLst>
        </pc:spChg>
      </pc:sldChg>
      <pc:sldChg chg="modSp add">
        <pc:chgData name="Evgenia Korneva" userId="e62070071816427d" providerId="LiveId" clId="{7FE70F71-85BE-4241-B5D0-7579E321C684}" dt="2021-03-15T00:23:05.989" v="10015" actId="207"/>
        <pc:sldMkLst>
          <pc:docMk/>
          <pc:sldMk cId="2983341719" sldId="480"/>
        </pc:sldMkLst>
        <pc:spChg chg="mod">
          <ac:chgData name="Evgenia Korneva" userId="e62070071816427d" providerId="LiveId" clId="{7FE70F71-85BE-4241-B5D0-7579E321C684}" dt="2021-03-15T00:23:05.989" v="10015" actId="207"/>
          <ac:spMkLst>
            <pc:docMk/>
            <pc:sldMk cId="2983341719" sldId="480"/>
            <ac:spMk id="3" creationId="{BE78D991-6CF8-4836-B668-4C756F8A3805}"/>
          </ac:spMkLst>
        </pc:spChg>
      </pc:sldChg>
      <pc:sldChg chg="modSp add">
        <pc:chgData name="Evgenia Korneva" userId="e62070071816427d" providerId="LiveId" clId="{7FE70F71-85BE-4241-B5D0-7579E321C684}" dt="2021-03-15T00:22:59.436" v="10014" actId="207"/>
        <pc:sldMkLst>
          <pc:docMk/>
          <pc:sldMk cId="3199785538" sldId="481"/>
        </pc:sldMkLst>
        <pc:spChg chg="mod">
          <ac:chgData name="Evgenia Korneva" userId="e62070071816427d" providerId="LiveId" clId="{7FE70F71-85BE-4241-B5D0-7579E321C684}" dt="2021-03-15T00:22:59.436" v="10014" actId="207"/>
          <ac:spMkLst>
            <pc:docMk/>
            <pc:sldMk cId="3199785538" sldId="481"/>
            <ac:spMk id="3" creationId="{BE78D991-6CF8-4836-B668-4C756F8A3805}"/>
          </ac:spMkLst>
        </pc:spChg>
      </pc:sldChg>
      <pc:sldChg chg="modSp add">
        <pc:chgData name="Evgenia Korneva" userId="e62070071816427d" providerId="LiveId" clId="{7FE70F71-85BE-4241-B5D0-7579E321C684}" dt="2021-03-15T00:22:48.969" v="10013" actId="207"/>
        <pc:sldMkLst>
          <pc:docMk/>
          <pc:sldMk cId="4137292176" sldId="482"/>
        </pc:sldMkLst>
        <pc:spChg chg="mod">
          <ac:chgData name="Evgenia Korneva" userId="e62070071816427d" providerId="LiveId" clId="{7FE70F71-85BE-4241-B5D0-7579E321C684}" dt="2021-03-15T00:22:48.969" v="10013" actId="207"/>
          <ac:spMkLst>
            <pc:docMk/>
            <pc:sldMk cId="4137292176" sldId="482"/>
            <ac:spMk id="3" creationId="{BE78D991-6CF8-4836-B668-4C756F8A3805}"/>
          </ac:spMkLst>
        </pc:spChg>
      </pc:sldChg>
      <pc:sldChg chg="addSp delSp modSp new mod">
        <pc:chgData name="Evgenia Korneva" userId="e62070071816427d" providerId="LiveId" clId="{7FE70F71-85BE-4241-B5D0-7579E321C684}" dt="2021-03-15T00:23:36.289" v="10038" actId="113"/>
        <pc:sldMkLst>
          <pc:docMk/>
          <pc:sldMk cId="3659475936" sldId="483"/>
        </pc:sldMkLst>
        <pc:spChg chg="del">
          <ac:chgData name="Evgenia Korneva" userId="e62070071816427d" providerId="LiveId" clId="{7FE70F71-85BE-4241-B5D0-7579E321C684}" dt="2021-03-15T00:23:22.319" v="10017"/>
          <ac:spMkLst>
            <pc:docMk/>
            <pc:sldMk cId="3659475936" sldId="483"/>
            <ac:spMk id="2" creationId="{953DFDB8-1A93-4AD0-9779-036F406BD25B}"/>
          </ac:spMkLst>
        </pc:spChg>
        <pc:spChg chg="del">
          <ac:chgData name="Evgenia Korneva" userId="e62070071816427d" providerId="LiveId" clId="{7FE70F71-85BE-4241-B5D0-7579E321C684}" dt="2021-03-15T00:23:22.319" v="10017"/>
          <ac:spMkLst>
            <pc:docMk/>
            <pc:sldMk cId="3659475936" sldId="483"/>
            <ac:spMk id="3" creationId="{63A4F2D9-4D0D-4ECB-A0DA-4AD58C0E9B92}"/>
          </ac:spMkLst>
        </pc:spChg>
        <pc:spChg chg="mod">
          <ac:chgData name="Evgenia Korneva" userId="e62070071816427d" providerId="LiveId" clId="{7FE70F71-85BE-4241-B5D0-7579E321C684}" dt="2021-03-15T00:23:22.319" v="10017"/>
          <ac:spMkLst>
            <pc:docMk/>
            <pc:sldMk cId="3659475936" sldId="483"/>
            <ac:spMk id="4" creationId="{BE9AFE7A-9817-4E8C-AB12-4A69ABA92A1E}"/>
          </ac:spMkLst>
        </pc:spChg>
        <pc:spChg chg="mod">
          <ac:chgData name="Evgenia Korneva" userId="e62070071816427d" providerId="LiveId" clId="{7FE70F71-85BE-4241-B5D0-7579E321C684}" dt="2021-03-15T00:23:22.319" v="10017"/>
          <ac:spMkLst>
            <pc:docMk/>
            <pc:sldMk cId="3659475936" sldId="483"/>
            <ac:spMk id="5" creationId="{C30BE736-A789-44EA-8D82-AE41513A6791}"/>
          </ac:spMkLst>
        </pc:spChg>
        <pc:spChg chg="add mod">
          <ac:chgData name="Evgenia Korneva" userId="e62070071816427d" providerId="LiveId" clId="{7FE70F71-85BE-4241-B5D0-7579E321C684}" dt="2021-03-15T00:23:36.289" v="10038" actId="113"/>
          <ac:spMkLst>
            <pc:docMk/>
            <pc:sldMk cId="3659475936" sldId="483"/>
            <ac:spMk id="6" creationId="{DB916477-0BE9-4167-AF1F-D79862F00D69}"/>
          </ac:spMkLst>
        </pc:spChg>
        <pc:spChg chg="add mod">
          <ac:chgData name="Evgenia Korneva" userId="e62070071816427d" providerId="LiveId" clId="{7FE70F71-85BE-4241-B5D0-7579E321C684}" dt="2021-03-15T00:23:22.319" v="10017"/>
          <ac:spMkLst>
            <pc:docMk/>
            <pc:sldMk cId="3659475936" sldId="483"/>
            <ac:spMk id="7" creationId="{4A57B583-63D9-4CD0-8DCA-7BA2AFF922D2}"/>
          </ac:spMkLst>
        </pc:spChg>
      </pc:sldChg>
      <pc:sldChg chg="modSp add mod">
        <pc:chgData name="Evgenia Korneva" userId="e62070071816427d" providerId="LiveId" clId="{7FE70F71-85BE-4241-B5D0-7579E321C684}" dt="2021-03-15T00:25:47.440" v="10085" actId="20577"/>
        <pc:sldMkLst>
          <pc:docMk/>
          <pc:sldMk cId="706839380" sldId="484"/>
        </pc:sldMkLst>
        <pc:spChg chg="mod">
          <ac:chgData name="Evgenia Korneva" userId="e62070071816427d" providerId="LiveId" clId="{7FE70F71-85BE-4241-B5D0-7579E321C684}" dt="2021-03-15T00:25:47.440" v="10085" actId="20577"/>
          <ac:spMkLst>
            <pc:docMk/>
            <pc:sldMk cId="706839380" sldId="484"/>
            <ac:spMk id="3" creationId="{FDA18378-E5C1-47C1-9718-563276984DA2}"/>
          </ac:spMkLst>
        </pc:spChg>
      </pc:sldChg>
      <pc:sldChg chg="modSp add mod">
        <pc:chgData name="Evgenia Korneva" userId="e62070071816427d" providerId="LiveId" clId="{7FE70F71-85BE-4241-B5D0-7579E321C684}" dt="2021-03-15T00:25:41.327" v="10076" actId="20577"/>
        <pc:sldMkLst>
          <pc:docMk/>
          <pc:sldMk cId="3793102904" sldId="485"/>
        </pc:sldMkLst>
        <pc:spChg chg="mod">
          <ac:chgData name="Evgenia Korneva" userId="e62070071816427d" providerId="LiveId" clId="{7FE70F71-85BE-4241-B5D0-7579E321C684}" dt="2021-03-15T00:25:41.327" v="10076" actId="20577"/>
          <ac:spMkLst>
            <pc:docMk/>
            <pc:sldMk cId="3793102904" sldId="485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25:09.506" v="10046" actId="207"/>
        <pc:sldMkLst>
          <pc:docMk/>
          <pc:sldMk cId="3527018204" sldId="486"/>
        </pc:sldMkLst>
        <pc:spChg chg="mod">
          <ac:chgData name="Evgenia Korneva" userId="e62070071816427d" providerId="LiveId" clId="{7FE70F71-85BE-4241-B5D0-7579E321C684}" dt="2021-03-15T00:25:09.506" v="10046" actId="207"/>
          <ac:spMkLst>
            <pc:docMk/>
            <pc:sldMk cId="3527018204" sldId="486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25:17.462" v="10049" actId="207"/>
        <pc:sldMkLst>
          <pc:docMk/>
          <pc:sldMk cId="2823982385" sldId="487"/>
        </pc:sldMkLst>
        <pc:spChg chg="mod">
          <ac:chgData name="Evgenia Korneva" userId="e62070071816427d" providerId="LiveId" clId="{7FE70F71-85BE-4241-B5D0-7579E321C684}" dt="2021-03-15T00:25:17.462" v="10049" actId="207"/>
          <ac:spMkLst>
            <pc:docMk/>
            <pc:sldMk cId="2823982385" sldId="487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25:26.666" v="10051" actId="207"/>
        <pc:sldMkLst>
          <pc:docMk/>
          <pc:sldMk cId="4264964381" sldId="488"/>
        </pc:sldMkLst>
        <pc:spChg chg="mod">
          <ac:chgData name="Evgenia Korneva" userId="e62070071816427d" providerId="LiveId" clId="{7FE70F71-85BE-4241-B5D0-7579E321C684}" dt="2021-03-15T00:25:26.666" v="10051" actId="207"/>
          <ac:spMkLst>
            <pc:docMk/>
            <pc:sldMk cId="4264964381" sldId="488"/>
            <ac:spMk id="3" creationId="{FDA18378-E5C1-47C1-9718-563276984DA2}"/>
          </ac:spMkLst>
        </pc:spChg>
      </pc:sldChg>
      <pc:sldChg chg="modSp new mod">
        <pc:chgData name="Evgenia Korneva" userId="e62070071816427d" providerId="LiveId" clId="{7FE70F71-85BE-4241-B5D0-7579E321C684}" dt="2021-03-15T00:28:13.855" v="10150" actId="113"/>
        <pc:sldMkLst>
          <pc:docMk/>
          <pc:sldMk cId="3239794099" sldId="489"/>
        </pc:sldMkLst>
        <pc:spChg chg="mod">
          <ac:chgData name="Evgenia Korneva" userId="e62070071816427d" providerId="LiveId" clId="{7FE70F71-85BE-4241-B5D0-7579E321C684}" dt="2021-03-15T00:26:38.321" v="10122" actId="20577"/>
          <ac:spMkLst>
            <pc:docMk/>
            <pc:sldMk cId="3239794099" sldId="489"/>
            <ac:spMk id="2" creationId="{AF670ECA-C04D-4613-BC83-DF562F1BF4D0}"/>
          </ac:spMkLst>
        </pc:spChg>
        <pc:spChg chg="mod">
          <ac:chgData name="Evgenia Korneva" userId="e62070071816427d" providerId="LiveId" clId="{7FE70F71-85BE-4241-B5D0-7579E321C684}" dt="2021-03-15T00:28:13.855" v="10150" actId="113"/>
          <ac:spMkLst>
            <pc:docMk/>
            <pc:sldMk cId="3239794099" sldId="489"/>
            <ac:spMk id="3" creationId="{F47B9A02-A044-45E6-9118-973009C148CB}"/>
          </ac:spMkLst>
        </pc:spChg>
      </pc:sldChg>
      <pc:sldChg chg="modSp add">
        <pc:chgData name="Evgenia Korneva" userId="e62070071816427d" providerId="LiveId" clId="{7FE70F71-85BE-4241-B5D0-7579E321C684}" dt="2021-03-15T00:34:19.229" v="10370" actId="207"/>
        <pc:sldMkLst>
          <pc:docMk/>
          <pc:sldMk cId="2726858517" sldId="490"/>
        </pc:sldMkLst>
        <pc:spChg chg="mod">
          <ac:chgData name="Evgenia Korneva" userId="e62070071816427d" providerId="LiveId" clId="{7FE70F71-85BE-4241-B5D0-7579E321C684}" dt="2021-03-15T00:34:19.229" v="10370" actId="207"/>
          <ac:spMkLst>
            <pc:docMk/>
            <pc:sldMk cId="2726858517" sldId="490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34:25.093" v="10372" actId="207"/>
        <pc:sldMkLst>
          <pc:docMk/>
          <pc:sldMk cId="853563706" sldId="491"/>
        </pc:sldMkLst>
        <pc:spChg chg="mod">
          <ac:chgData name="Evgenia Korneva" userId="e62070071816427d" providerId="LiveId" clId="{7FE70F71-85BE-4241-B5D0-7579E321C684}" dt="2021-03-15T00:34:25.093" v="10372" actId="207"/>
          <ac:spMkLst>
            <pc:docMk/>
            <pc:sldMk cId="853563706" sldId="491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34:33.710" v="10374" actId="207"/>
        <pc:sldMkLst>
          <pc:docMk/>
          <pc:sldMk cId="1362770314" sldId="492"/>
        </pc:sldMkLst>
        <pc:spChg chg="mod">
          <ac:chgData name="Evgenia Korneva" userId="e62070071816427d" providerId="LiveId" clId="{7FE70F71-85BE-4241-B5D0-7579E321C684}" dt="2021-03-15T00:34:33.710" v="10374" actId="207"/>
          <ac:spMkLst>
            <pc:docMk/>
            <pc:sldMk cId="1362770314" sldId="492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34:51.159" v="10377" actId="207"/>
        <pc:sldMkLst>
          <pc:docMk/>
          <pc:sldMk cId="4230446329" sldId="493"/>
        </pc:sldMkLst>
        <pc:spChg chg="mod">
          <ac:chgData name="Evgenia Korneva" userId="e62070071816427d" providerId="LiveId" clId="{7FE70F71-85BE-4241-B5D0-7579E321C684}" dt="2021-03-15T00:34:51.159" v="10377" actId="207"/>
          <ac:spMkLst>
            <pc:docMk/>
            <pc:sldMk cId="4230446329" sldId="493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34:58.295" v="10379" actId="207"/>
        <pc:sldMkLst>
          <pc:docMk/>
          <pc:sldMk cId="4072134333" sldId="494"/>
        </pc:sldMkLst>
        <pc:spChg chg="mod">
          <ac:chgData name="Evgenia Korneva" userId="e62070071816427d" providerId="LiveId" clId="{7FE70F71-85BE-4241-B5D0-7579E321C684}" dt="2021-03-15T00:34:58.295" v="10379" actId="207"/>
          <ac:spMkLst>
            <pc:docMk/>
            <pc:sldMk cId="4072134333" sldId="494"/>
            <ac:spMk id="3" creationId="{FDA18378-E5C1-47C1-9718-563276984DA2}"/>
          </ac:spMkLst>
        </pc:spChg>
      </pc:sldChg>
      <pc:sldChg chg="modSp add">
        <pc:chgData name="Evgenia Korneva" userId="e62070071816427d" providerId="LiveId" clId="{7FE70F71-85BE-4241-B5D0-7579E321C684}" dt="2021-03-15T00:35:50.379" v="10388" actId="207"/>
        <pc:sldMkLst>
          <pc:docMk/>
          <pc:sldMk cId="3558030100" sldId="495"/>
        </pc:sldMkLst>
        <pc:spChg chg="mod">
          <ac:chgData name="Evgenia Korneva" userId="e62070071816427d" providerId="LiveId" clId="{7FE70F71-85BE-4241-B5D0-7579E321C684}" dt="2021-03-15T00:35:50.379" v="10388" actId="207"/>
          <ac:spMkLst>
            <pc:docMk/>
            <pc:sldMk cId="3558030100" sldId="495"/>
            <ac:spMk id="6" creationId="{8065BD8B-FE1A-44C8-AEAC-A37443608BEB}"/>
          </ac:spMkLst>
        </pc:spChg>
      </pc:sldChg>
      <pc:sldChg chg="modSp add">
        <pc:chgData name="Evgenia Korneva" userId="e62070071816427d" providerId="LiveId" clId="{7FE70F71-85BE-4241-B5D0-7579E321C684}" dt="2021-03-15T00:35:57.308" v="10390" actId="207"/>
        <pc:sldMkLst>
          <pc:docMk/>
          <pc:sldMk cId="4153779896" sldId="496"/>
        </pc:sldMkLst>
        <pc:spChg chg="mod">
          <ac:chgData name="Evgenia Korneva" userId="e62070071816427d" providerId="LiveId" clId="{7FE70F71-85BE-4241-B5D0-7579E321C684}" dt="2021-03-15T00:35:57.308" v="10390" actId="207"/>
          <ac:spMkLst>
            <pc:docMk/>
            <pc:sldMk cId="4153779896" sldId="496"/>
            <ac:spMk id="6" creationId="{8065BD8B-FE1A-44C8-AEAC-A37443608BEB}"/>
          </ac:spMkLst>
        </pc:spChg>
      </pc:sldChg>
      <pc:sldChg chg="modSp add">
        <pc:chgData name="Evgenia Korneva" userId="e62070071816427d" providerId="LiveId" clId="{7FE70F71-85BE-4241-B5D0-7579E321C684}" dt="2021-03-15T00:36:04.468" v="10392" actId="207"/>
        <pc:sldMkLst>
          <pc:docMk/>
          <pc:sldMk cId="1971240944" sldId="497"/>
        </pc:sldMkLst>
        <pc:spChg chg="mod">
          <ac:chgData name="Evgenia Korneva" userId="e62070071816427d" providerId="LiveId" clId="{7FE70F71-85BE-4241-B5D0-7579E321C684}" dt="2021-03-15T00:36:04.468" v="10392" actId="207"/>
          <ac:spMkLst>
            <pc:docMk/>
            <pc:sldMk cId="1971240944" sldId="497"/>
            <ac:spMk id="6" creationId="{8065BD8B-FE1A-44C8-AEAC-A37443608BEB}"/>
          </ac:spMkLst>
        </pc:spChg>
      </pc:sldChg>
      <pc:sldChg chg="add del">
        <pc:chgData name="Evgenia Korneva" userId="e62070071816427d" providerId="LiveId" clId="{7FE70F71-85BE-4241-B5D0-7579E321C684}" dt="2021-03-15T00:36:09.562" v="10394"/>
        <pc:sldMkLst>
          <pc:docMk/>
          <pc:sldMk cId="801796512" sldId="498"/>
        </pc:sldMkLst>
      </pc:sldChg>
      <pc:sldChg chg="modSp add">
        <pc:chgData name="Evgenia Korneva" userId="e62070071816427d" providerId="LiveId" clId="{7FE70F71-85BE-4241-B5D0-7579E321C684}" dt="2021-03-15T00:36:17.815" v="10396" actId="207"/>
        <pc:sldMkLst>
          <pc:docMk/>
          <pc:sldMk cId="2196149650" sldId="498"/>
        </pc:sldMkLst>
        <pc:spChg chg="mod">
          <ac:chgData name="Evgenia Korneva" userId="e62070071816427d" providerId="LiveId" clId="{7FE70F71-85BE-4241-B5D0-7579E321C684}" dt="2021-03-15T00:36:17.815" v="10396" actId="207"/>
          <ac:spMkLst>
            <pc:docMk/>
            <pc:sldMk cId="2196149650" sldId="498"/>
            <ac:spMk id="6" creationId="{8065BD8B-FE1A-44C8-AEAC-A37443608BEB}"/>
          </ac:spMkLst>
        </pc:spChg>
      </pc:sldChg>
      <pc:sldChg chg="modSp add">
        <pc:chgData name="Evgenia Korneva" userId="e62070071816427d" providerId="LiveId" clId="{7FE70F71-85BE-4241-B5D0-7579E321C684}" dt="2021-03-15T00:36:25.728" v="10398" actId="207"/>
        <pc:sldMkLst>
          <pc:docMk/>
          <pc:sldMk cId="549834508" sldId="499"/>
        </pc:sldMkLst>
        <pc:spChg chg="mod">
          <ac:chgData name="Evgenia Korneva" userId="e62070071816427d" providerId="LiveId" clId="{7FE70F71-85BE-4241-B5D0-7579E321C684}" dt="2021-03-15T00:36:25.728" v="10398" actId="207"/>
          <ac:spMkLst>
            <pc:docMk/>
            <pc:sldMk cId="549834508" sldId="499"/>
            <ac:spMk id="6" creationId="{8065BD8B-FE1A-44C8-AEAC-A37443608BEB}"/>
          </ac:spMkLst>
        </pc:spChg>
      </pc:sldChg>
      <pc:sldChg chg="delSp modSp add mod">
        <pc:chgData name="Evgenia Korneva" userId="e62070071816427d" providerId="LiveId" clId="{7FE70F71-85BE-4241-B5D0-7579E321C684}" dt="2021-03-15T00:37:00.314" v="10401" actId="478"/>
        <pc:sldMkLst>
          <pc:docMk/>
          <pc:sldMk cId="344446033" sldId="500"/>
        </pc:sldMkLst>
        <pc:spChg chg="del">
          <ac:chgData name="Evgenia Korneva" userId="e62070071816427d" providerId="LiveId" clId="{7FE70F71-85BE-4241-B5D0-7579E321C684}" dt="2021-03-15T00:36:57.610" v="10400" actId="478"/>
          <ac:spMkLst>
            <pc:docMk/>
            <pc:sldMk cId="344446033" sldId="500"/>
            <ac:spMk id="14" creationId="{E657FD2B-2F76-4379-A6A8-BA5D01C6D138}"/>
          </ac:spMkLst>
        </pc:spChg>
        <pc:spChg chg="del">
          <ac:chgData name="Evgenia Korneva" userId="e62070071816427d" providerId="LiveId" clId="{7FE70F71-85BE-4241-B5D0-7579E321C684}" dt="2021-03-15T00:36:57.610" v="10400" actId="478"/>
          <ac:spMkLst>
            <pc:docMk/>
            <pc:sldMk cId="344446033" sldId="500"/>
            <ac:spMk id="15" creationId="{CA58ADFB-6ED1-49BF-9B98-B17743C9AF85}"/>
          </ac:spMkLst>
        </pc:spChg>
        <pc:spChg chg="del">
          <ac:chgData name="Evgenia Korneva" userId="e62070071816427d" providerId="LiveId" clId="{7FE70F71-85BE-4241-B5D0-7579E321C684}" dt="2021-03-15T00:36:57.610" v="10400" actId="478"/>
          <ac:spMkLst>
            <pc:docMk/>
            <pc:sldMk cId="344446033" sldId="500"/>
            <ac:spMk id="16" creationId="{2B3A0DE3-D316-4956-A46D-DB62B11D31FB}"/>
          </ac:spMkLst>
        </pc:spChg>
        <pc:cxnChg chg="del mod">
          <ac:chgData name="Evgenia Korneva" userId="e62070071816427d" providerId="LiveId" clId="{7FE70F71-85BE-4241-B5D0-7579E321C684}" dt="2021-03-15T00:36:57.610" v="10400" actId="478"/>
          <ac:cxnSpMkLst>
            <pc:docMk/>
            <pc:sldMk cId="344446033" sldId="500"/>
            <ac:cxnSpMk id="25" creationId="{991AA0C7-9934-41C0-97AE-751D694B1F1A}"/>
          </ac:cxnSpMkLst>
        </pc:cxnChg>
        <pc:cxnChg chg="del mod">
          <ac:chgData name="Evgenia Korneva" userId="e62070071816427d" providerId="LiveId" clId="{7FE70F71-85BE-4241-B5D0-7579E321C684}" dt="2021-03-15T00:37:00.314" v="10401" actId="478"/>
          <ac:cxnSpMkLst>
            <pc:docMk/>
            <pc:sldMk cId="344446033" sldId="500"/>
            <ac:cxnSpMk id="28" creationId="{49B7C90D-92DF-4346-8D99-44E63F9F2685}"/>
          </ac:cxnSpMkLst>
        </pc:cxnChg>
        <pc:cxnChg chg="del mod">
          <ac:chgData name="Evgenia Korneva" userId="e62070071816427d" providerId="LiveId" clId="{7FE70F71-85BE-4241-B5D0-7579E321C684}" dt="2021-03-15T00:36:57.610" v="10400" actId="478"/>
          <ac:cxnSpMkLst>
            <pc:docMk/>
            <pc:sldMk cId="344446033" sldId="500"/>
            <ac:cxnSpMk id="31" creationId="{E22E8C8A-FD46-4343-A26E-36A89059021E}"/>
          </ac:cxnSpMkLst>
        </pc:cxnChg>
      </pc:sldChg>
      <pc:sldChg chg="delSp modSp add mod">
        <pc:chgData name="Evgenia Korneva" userId="e62070071816427d" providerId="LiveId" clId="{7FE70F71-85BE-4241-B5D0-7579E321C684}" dt="2021-03-15T00:37:07.009" v="10403" actId="478"/>
        <pc:sldMkLst>
          <pc:docMk/>
          <pc:sldMk cId="3503398503" sldId="501"/>
        </pc:sldMkLst>
        <pc:spChg chg="del">
          <ac:chgData name="Evgenia Korneva" userId="e62070071816427d" providerId="LiveId" clId="{7FE70F71-85BE-4241-B5D0-7579E321C684}" dt="2021-03-15T00:37:07.009" v="10403" actId="478"/>
          <ac:spMkLst>
            <pc:docMk/>
            <pc:sldMk cId="3503398503" sldId="501"/>
            <ac:spMk id="10" creationId="{1A6DBFA3-1058-43F9-886E-2FFA4F1A23DB}"/>
          </ac:spMkLst>
        </pc:spChg>
        <pc:spChg chg="del">
          <ac:chgData name="Evgenia Korneva" userId="e62070071816427d" providerId="LiveId" clId="{7FE70F71-85BE-4241-B5D0-7579E321C684}" dt="2021-03-15T00:37:07.009" v="10403" actId="478"/>
          <ac:spMkLst>
            <pc:docMk/>
            <pc:sldMk cId="3503398503" sldId="501"/>
            <ac:spMk id="11" creationId="{08C22BFE-D02C-4C19-BCD4-E4B46A748E43}"/>
          </ac:spMkLst>
        </pc:spChg>
        <pc:spChg chg="del">
          <ac:chgData name="Evgenia Korneva" userId="e62070071816427d" providerId="LiveId" clId="{7FE70F71-85BE-4241-B5D0-7579E321C684}" dt="2021-03-15T00:37:07.009" v="10403" actId="478"/>
          <ac:spMkLst>
            <pc:docMk/>
            <pc:sldMk cId="3503398503" sldId="501"/>
            <ac:spMk id="12" creationId="{9FE31E13-D5E7-4747-88E5-A4BED0FE0FE2}"/>
          </ac:spMkLst>
        </pc:spChg>
        <pc:cxnChg chg="del mod">
          <ac:chgData name="Evgenia Korneva" userId="e62070071816427d" providerId="LiveId" clId="{7FE70F71-85BE-4241-B5D0-7579E321C684}" dt="2021-03-15T00:37:07.009" v="10403" actId="478"/>
          <ac:cxnSpMkLst>
            <pc:docMk/>
            <pc:sldMk cId="3503398503" sldId="501"/>
            <ac:cxnSpMk id="18" creationId="{52FE1202-7569-4924-A76C-645A344F3B11}"/>
          </ac:cxnSpMkLst>
        </pc:cxnChg>
        <pc:cxnChg chg="del mod">
          <ac:chgData name="Evgenia Korneva" userId="e62070071816427d" providerId="LiveId" clId="{7FE70F71-85BE-4241-B5D0-7579E321C684}" dt="2021-03-15T00:37:07.009" v="10403" actId="478"/>
          <ac:cxnSpMkLst>
            <pc:docMk/>
            <pc:sldMk cId="3503398503" sldId="501"/>
            <ac:cxnSpMk id="19" creationId="{873FE433-DAE0-4D25-8C99-D3D3A8C8D531}"/>
          </ac:cxnSpMkLst>
        </pc:cxnChg>
        <pc:cxnChg chg="del mod">
          <ac:chgData name="Evgenia Korneva" userId="e62070071816427d" providerId="LiveId" clId="{7FE70F71-85BE-4241-B5D0-7579E321C684}" dt="2021-03-15T00:37:07.009" v="10403" actId="478"/>
          <ac:cxnSpMkLst>
            <pc:docMk/>
            <pc:sldMk cId="3503398503" sldId="501"/>
            <ac:cxnSpMk id="22" creationId="{61A60E06-9003-46B8-B0CC-CF7A71318AC5}"/>
          </ac:cxnSpMkLst>
        </pc:cxnChg>
      </pc:sldChg>
      <pc:sldChg chg="delSp modSp add mod">
        <pc:chgData name="Evgenia Korneva" userId="e62070071816427d" providerId="LiveId" clId="{7FE70F71-85BE-4241-B5D0-7579E321C684}" dt="2021-03-15T00:37:13.987" v="10405" actId="478"/>
        <pc:sldMkLst>
          <pc:docMk/>
          <pc:sldMk cId="4264595657" sldId="502"/>
        </pc:sldMkLst>
        <pc:spChg chg="del">
          <ac:chgData name="Evgenia Korneva" userId="e62070071816427d" providerId="LiveId" clId="{7FE70F71-85BE-4241-B5D0-7579E321C684}" dt="2021-03-15T00:37:13.987" v="10405" actId="478"/>
          <ac:spMkLst>
            <pc:docMk/>
            <pc:sldMk cId="4264595657" sldId="502"/>
            <ac:spMk id="9" creationId="{443FB2A2-96E7-4DAC-A461-150AA75BBD2C}"/>
          </ac:spMkLst>
        </pc:spChg>
        <pc:spChg chg="del">
          <ac:chgData name="Evgenia Korneva" userId="e62070071816427d" providerId="LiveId" clId="{7FE70F71-85BE-4241-B5D0-7579E321C684}" dt="2021-03-15T00:37:13.987" v="10405" actId="478"/>
          <ac:spMkLst>
            <pc:docMk/>
            <pc:sldMk cId="4264595657" sldId="502"/>
            <ac:spMk id="13" creationId="{5F554DD8-6D57-4627-A7A9-BB9BE707C2F6}"/>
          </ac:spMkLst>
        </pc:spChg>
        <pc:cxnChg chg="del mod">
          <ac:chgData name="Evgenia Korneva" userId="e62070071816427d" providerId="LiveId" clId="{7FE70F71-85BE-4241-B5D0-7579E321C684}" dt="2021-03-15T00:37:13.987" v="10405" actId="478"/>
          <ac:cxnSpMkLst>
            <pc:docMk/>
            <pc:sldMk cId="4264595657" sldId="502"/>
            <ac:cxnSpMk id="34" creationId="{D47D1CE2-E3D7-45AD-90EC-963CEE0DFE8E}"/>
          </ac:cxnSpMkLst>
        </pc:cxnChg>
        <pc:cxnChg chg="del mod">
          <ac:chgData name="Evgenia Korneva" userId="e62070071816427d" providerId="LiveId" clId="{7FE70F71-85BE-4241-B5D0-7579E321C684}" dt="2021-03-15T00:37:13.987" v="10405" actId="478"/>
          <ac:cxnSpMkLst>
            <pc:docMk/>
            <pc:sldMk cId="4264595657" sldId="502"/>
            <ac:cxnSpMk id="37" creationId="{EDB099A4-2286-4198-931E-D9DEF2E99777}"/>
          </ac:cxnSpMkLst>
        </pc:cxnChg>
      </pc:sldChg>
      <pc:sldChg chg="modSp add">
        <pc:chgData name="Evgenia Korneva" userId="e62070071816427d" providerId="LiveId" clId="{7FE70F71-85BE-4241-B5D0-7579E321C684}" dt="2021-03-15T00:41:42.115" v="10573" actId="207"/>
        <pc:sldMkLst>
          <pc:docMk/>
          <pc:sldMk cId="84697658" sldId="503"/>
        </pc:sldMkLst>
        <pc:spChg chg="mod">
          <ac:chgData name="Evgenia Korneva" userId="e62070071816427d" providerId="LiveId" clId="{7FE70F71-85BE-4241-B5D0-7579E321C684}" dt="2021-03-15T00:41:42.115" v="10573" actId="207"/>
          <ac:spMkLst>
            <pc:docMk/>
            <pc:sldMk cId="84697658" sldId="503"/>
            <ac:spMk id="3" creationId="{0C018749-3C65-4B79-963B-B0CFC28535DF}"/>
          </ac:spMkLst>
        </pc:spChg>
      </pc:sldChg>
      <pc:sldChg chg="modSp add">
        <pc:chgData name="Evgenia Korneva" userId="e62070071816427d" providerId="LiveId" clId="{7FE70F71-85BE-4241-B5D0-7579E321C684}" dt="2021-03-15T00:41:47.803" v="10575" actId="207"/>
        <pc:sldMkLst>
          <pc:docMk/>
          <pc:sldMk cId="2727163293" sldId="504"/>
        </pc:sldMkLst>
        <pc:spChg chg="mod">
          <ac:chgData name="Evgenia Korneva" userId="e62070071816427d" providerId="LiveId" clId="{7FE70F71-85BE-4241-B5D0-7579E321C684}" dt="2021-03-15T00:41:47.803" v="10575" actId="207"/>
          <ac:spMkLst>
            <pc:docMk/>
            <pc:sldMk cId="2727163293" sldId="504"/>
            <ac:spMk id="3" creationId="{0C018749-3C65-4B79-963B-B0CFC28535DF}"/>
          </ac:spMkLst>
        </pc:spChg>
      </pc:sldChg>
      <pc:sldChg chg="modSp add">
        <pc:chgData name="Evgenia Korneva" userId="e62070071816427d" providerId="LiveId" clId="{7FE70F71-85BE-4241-B5D0-7579E321C684}" dt="2021-03-15T00:41:53.444" v="10577" actId="207"/>
        <pc:sldMkLst>
          <pc:docMk/>
          <pc:sldMk cId="1146295960" sldId="505"/>
        </pc:sldMkLst>
        <pc:spChg chg="mod">
          <ac:chgData name="Evgenia Korneva" userId="e62070071816427d" providerId="LiveId" clId="{7FE70F71-85BE-4241-B5D0-7579E321C684}" dt="2021-03-15T00:41:53.444" v="10577" actId="207"/>
          <ac:spMkLst>
            <pc:docMk/>
            <pc:sldMk cId="1146295960" sldId="505"/>
            <ac:spMk id="3" creationId="{0C018749-3C65-4B79-963B-B0CFC28535DF}"/>
          </ac:spMkLst>
        </pc:spChg>
      </pc:sldChg>
      <pc:sldChg chg="modSp add">
        <pc:chgData name="Evgenia Korneva" userId="e62070071816427d" providerId="LiveId" clId="{7FE70F71-85BE-4241-B5D0-7579E321C684}" dt="2021-03-15T00:42:02.537" v="10579" actId="207"/>
        <pc:sldMkLst>
          <pc:docMk/>
          <pc:sldMk cId="1354852364" sldId="506"/>
        </pc:sldMkLst>
        <pc:spChg chg="mod">
          <ac:chgData name="Evgenia Korneva" userId="e62070071816427d" providerId="LiveId" clId="{7FE70F71-85BE-4241-B5D0-7579E321C684}" dt="2021-03-15T00:42:02.537" v="10579" actId="207"/>
          <ac:spMkLst>
            <pc:docMk/>
            <pc:sldMk cId="1354852364" sldId="506"/>
            <ac:spMk id="3" creationId="{0C018749-3C65-4B79-963B-B0CFC28535DF}"/>
          </ac:spMkLst>
        </pc:spChg>
      </pc:sldChg>
      <pc:sldChg chg="modSp add">
        <pc:chgData name="Evgenia Korneva" userId="e62070071816427d" providerId="LiveId" clId="{7FE70F71-85BE-4241-B5D0-7579E321C684}" dt="2021-03-15T00:42:08.203" v="10581" actId="207"/>
        <pc:sldMkLst>
          <pc:docMk/>
          <pc:sldMk cId="343373833" sldId="507"/>
        </pc:sldMkLst>
        <pc:spChg chg="mod">
          <ac:chgData name="Evgenia Korneva" userId="e62070071816427d" providerId="LiveId" clId="{7FE70F71-85BE-4241-B5D0-7579E321C684}" dt="2021-03-15T00:42:08.203" v="10581" actId="207"/>
          <ac:spMkLst>
            <pc:docMk/>
            <pc:sldMk cId="343373833" sldId="507"/>
            <ac:spMk id="3" creationId="{0C018749-3C65-4B79-963B-B0CFC28535DF}"/>
          </ac:spMkLst>
        </pc:spChg>
      </pc:sldChg>
      <pc:sldChg chg="modSp add">
        <pc:chgData name="Evgenia Korneva" userId="e62070071816427d" providerId="LiveId" clId="{7FE70F71-85BE-4241-B5D0-7579E321C684}" dt="2021-03-15T00:42:15.356" v="10583" actId="207"/>
        <pc:sldMkLst>
          <pc:docMk/>
          <pc:sldMk cId="1227896815" sldId="508"/>
        </pc:sldMkLst>
        <pc:spChg chg="mod">
          <ac:chgData name="Evgenia Korneva" userId="e62070071816427d" providerId="LiveId" clId="{7FE70F71-85BE-4241-B5D0-7579E321C684}" dt="2021-03-15T00:42:15.356" v="10583" actId="207"/>
          <ac:spMkLst>
            <pc:docMk/>
            <pc:sldMk cId="1227896815" sldId="508"/>
            <ac:spMk id="3" creationId="{0C018749-3C65-4B79-963B-B0CFC28535DF}"/>
          </ac:spMkLst>
        </pc:spChg>
      </pc:sldChg>
      <pc:sldChg chg="modSp add">
        <pc:chgData name="Evgenia Korneva" userId="e62070071816427d" providerId="LiveId" clId="{7FE70F71-85BE-4241-B5D0-7579E321C684}" dt="2021-03-15T00:45:42.719" v="10792" actId="207"/>
        <pc:sldMkLst>
          <pc:docMk/>
          <pc:sldMk cId="3765673654" sldId="509"/>
        </pc:sldMkLst>
        <pc:spChg chg="mod">
          <ac:chgData name="Evgenia Korneva" userId="e62070071816427d" providerId="LiveId" clId="{7FE70F71-85BE-4241-B5D0-7579E321C684}" dt="2021-03-15T00:45:42.719" v="10792" actId="207"/>
          <ac:spMkLst>
            <pc:docMk/>
            <pc:sldMk cId="3765673654" sldId="509"/>
            <ac:spMk id="3" creationId="{7D8C25BE-7B0F-454C-BCA2-8129EB37483D}"/>
          </ac:spMkLst>
        </pc:spChg>
      </pc:sldChg>
      <pc:sldChg chg="modSp add">
        <pc:chgData name="Evgenia Korneva" userId="e62070071816427d" providerId="LiveId" clId="{7FE70F71-85BE-4241-B5D0-7579E321C684}" dt="2021-03-15T00:45:48.769" v="10794" actId="207"/>
        <pc:sldMkLst>
          <pc:docMk/>
          <pc:sldMk cId="2491507387" sldId="510"/>
        </pc:sldMkLst>
        <pc:spChg chg="mod">
          <ac:chgData name="Evgenia Korneva" userId="e62070071816427d" providerId="LiveId" clId="{7FE70F71-85BE-4241-B5D0-7579E321C684}" dt="2021-03-15T00:45:48.769" v="10794" actId="207"/>
          <ac:spMkLst>
            <pc:docMk/>
            <pc:sldMk cId="2491507387" sldId="510"/>
            <ac:spMk id="3" creationId="{7D8C25BE-7B0F-454C-BCA2-8129EB37483D}"/>
          </ac:spMkLst>
        </pc:spChg>
      </pc:sldChg>
      <pc:sldChg chg="modSp add">
        <pc:chgData name="Evgenia Korneva" userId="e62070071816427d" providerId="LiveId" clId="{7FE70F71-85BE-4241-B5D0-7579E321C684}" dt="2021-03-15T00:46:15.845" v="10797" actId="207"/>
        <pc:sldMkLst>
          <pc:docMk/>
          <pc:sldMk cId="2093526151" sldId="511"/>
        </pc:sldMkLst>
        <pc:spChg chg="mod">
          <ac:chgData name="Evgenia Korneva" userId="e62070071816427d" providerId="LiveId" clId="{7FE70F71-85BE-4241-B5D0-7579E321C684}" dt="2021-03-15T00:46:15.845" v="10797" actId="207"/>
          <ac:spMkLst>
            <pc:docMk/>
            <pc:sldMk cId="2093526151" sldId="511"/>
            <ac:spMk id="9" creationId="{15B50D64-0B92-4B29-B64D-ABFA0A9E264F}"/>
          </ac:spMkLst>
        </pc:spChg>
        <pc:spChg chg="mod">
          <ac:chgData name="Evgenia Korneva" userId="e62070071816427d" providerId="LiveId" clId="{7FE70F71-85BE-4241-B5D0-7579E321C684}" dt="2021-03-15T00:46:06.781" v="10796" actId="207"/>
          <ac:spMkLst>
            <pc:docMk/>
            <pc:sldMk cId="2093526151" sldId="511"/>
            <ac:spMk id="10" creationId="{BF994291-49CA-4D84-A354-7F72D499607F}"/>
          </ac:spMkLst>
        </pc:spChg>
      </pc:sldChg>
      <pc:sldChg chg="modSp add">
        <pc:chgData name="Evgenia Korneva" userId="e62070071816427d" providerId="LiveId" clId="{7FE70F71-85BE-4241-B5D0-7579E321C684}" dt="2021-03-15T00:46:28.995" v="10799" actId="207"/>
        <pc:sldMkLst>
          <pc:docMk/>
          <pc:sldMk cId="3019181141" sldId="512"/>
        </pc:sldMkLst>
        <pc:spChg chg="mod">
          <ac:chgData name="Evgenia Korneva" userId="e62070071816427d" providerId="LiveId" clId="{7FE70F71-85BE-4241-B5D0-7579E321C684}" dt="2021-03-15T00:46:28.995" v="10799" actId="207"/>
          <ac:spMkLst>
            <pc:docMk/>
            <pc:sldMk cId="3019181141" sldId="512"/>
            <ac:spMk id="10" creationId="{BF994291-49CA-4D84-A354-7F72D499607F}"/>
          </ac:spMkLst>
        </pc:spChg>
      </pc:sldChg>
      <pc:sldChg chg="modSp add">
        <pc:chgData name="Evgenia Korneva" userId="e62070071816427d" providerId="LiveId" clId="{7FE70F71-85BE-4241-B5D0-7579E321C684}" dt="2021-03-15T00:46:40.475" v="10801" actId="207"/>
        <pc:sldMkLst>
          <pc:docMk/>
          <pc:sldMk cId="2255301699" sldId="513"/>
        </pc:sldMkLst>
        <pc:spChg chg="mod">
          <ac:chgData name="Evgenia Korneva" userId="e62070071816427d" providerId="LiveId" clId="{7FE70F71-85BE-4241-B5D0-7579E321C684}" dt="2021-03-15T00:46:40.475" v="10801" actId="207"/>
          <ac:spMkLst>
            <pc:docMk/>
            <pc:sldMk cId="2255301699" sldId="513"/>
            <ac:spMk id="7" creationId="{D0740B9A-7594-428C-AC9C-88AC261A3E42}"/>
          </ac:spMkLst>
        </pc:spChg>
      </pc:sldChg>
      <pc:sldChg chg="modSp add">
        <pc:chgData name="Evgenia Korneva" userId="e62070071816427d" providerId="LiveId" clId="{7FE70F71-85BE-4241-B5D0-7579E321C684}" dt="2021-03-15T00:46:50.210" v="10803" actId="207"/>
        <pc:sldMkLst>
          <pc:docMk/>
          <pc:sldMk cId="2888059504" sldId="514"/>
        </pc:sldMkLst>
        <pc:spChg chg="mod">
          <ac:chgData name="Evgenia Korneva" userId="e62070071816427d" providerId="LiveId" clId="{7FE70F71-85BE-4241-B5D0-7579E321C684}" dt="2021-03-15T00:46:50.210" v="10803" actId="207"/>
          <ac:spMkLst>
            <pc:docMk/>
            <pc:sldMk cId="2888059504" sldId="514"/>
            <ac:spMk id="8" creationId="{A7A2DA95-FC93-48B6-907A-4D9243A6C180}"/>
          </ac:spMkLst>
        </pc:spChg>
      </pc:sldChg>
      <pc:sldChg chg="addSp delSp modSp new mod">
        <pc:chgData name="Evgenia Korneva" userId="e62070071816427d" providerId="LiveId" clId="{7FE70F71-85BE-4241-B5D0-7579E321C684}" dt="2021-03-15T00:47:28.903" v="10853" actId="20577"/>
        <pc:sldMkLst>
          <pc:docMk/>
          <pc:sldMk cId="818448810" sldId="515"/>
        </pc:sldMkLst>
        <pc:spChg chg="del">
          <ac:chgData name="Evgenia Korneva" userId="e62070071816427d" providerId="LiveId" clId="{7FE70F71-85BE-4241-B5D0-7579E321C684}" dt="2021-03-15T00:47:07.561" v="10805"/>
          <ac:spMkLst>
            <pc:docMk/>
            <pc:sldMk cId="818448810" sldId="515"/>
            <ac:spMk id="2" creationId="{5FB3FE05-E52F-4D8D-BF18-FA2D1FD2110E}"/>
          </ac:spMkLst>
        </pc:spChg>
        <pc:spChg chg="del">
          <ac:chgData name="Evgenia Korneva" userId="e62070071816427d" providerId="LiveId" clId="{7FE70F71-85BE-4241-B5D0-7579E321C684}" dt="2021-03-15T00:47:07.561" v="10805"/>
          <ac:spMkLst>
            <pc:docMk/>
            <pc:sldMk cId="818448810" sldId="515"/>
            <ac:spMk id="3" creationId="{F024093E-4150-469D-915A-03CBF2A2AB94}"/>
          </ac:spMkLst>
        </pc:spChg>
        <pc:spChg chg="mod">
          <ac:chgData name="Evgenia Korneva" userId="e62070071816427d" providerId="LiveId" clId="{7FE70F71-85BE-4241-B5D0-7579E321C684}" dt="2021-03-15T00:47:07.561" v="10805"/>
          <ac:spMkLst>
            <pc:docMk/>
            <pc:sldMk cId="818448810" sldId="515"/>
            <ac:spMk id="4" creationId="{39ED0064-7D4E-4885-A36B-03254E87911E}"/>
          </ac:spMkLst>
        </pc:spChg>
        <pc:spChg chg="mod">
          <ac:chgData name="Evgenia Korneva" userId="e62070071816427d" providerId="LiveId" clId="{7FE70F71-85BE-4241-B5D0-7579E321C684}" dt="2021-03-15T00:47:07.561" v="10805"/>
          <ac:spMkLst>
            <pc:docMk/>
            <pc:sldMk cId="818448810" sldId="515"/>
            <ac:spMk id="5" creationId="{90F5C4B9-8A2D-47B6-96D7-F71507D892D3}"/>
          </ac:spMkLst>
        </pc:spChg>
        <pc:spChg chg="add mod">
          <ac:chgData name="Evgenia Korneva" userId="e62070071816427d" providerId="LiveId" clId="{7FE70F71-85BE-4241-B5D0-7579E321C684}" dt="2021-03-15T00:47:17.445" v="10820" actId="113"/>
          <ac:spMkLst>
            <pc:docMk/>
            <pc:sldMk cId="818448810" sldId="515"/>
            <ac:spMk id="6" creationId="{8422D67C-A278-46D2-B775-DC92F27EBD3D}"/>
          </ac:spMkLst>
        </pc:spChg>
        <pc:spChg chg="add mod">
          <ac:chgData name="Evgenia Korneva" userId="e62070071816427d" providerId="LiveId" clId="{7FE70F71-85BE-4241-B5D0-7579E321C684}" dt="2021-03-15T00:47:28.903" v="10853" actId="20577"/>
          <ac:spMkLst>
            <pc:docMk/>
            <pc:sldMk cId="818448810" sldId="515"/>
            <ac:spMk id="7" creationId="{11BB2F3D-8CE1-415D-A2BF-874355A05B07}"/>
          </ac:spMkLst>
        </pc:spChg>
      </pc:sldChg>
      <pc:sldChg chg="addSp delSp modSp add mod">
        <pc:chgData name="Evgenia Korneva" userId="e62070071816427d" providerId="LiveId" clId="{7FE70F71-85BE-4241-B5D0-7579E321C684}" dt="2021-03-15T05:17:51.899" v="11414"/>
        <pc:sldMkLst>
          <pc:docMk/>
          <pc:sldMk cId="3828967401" sldId="516"/>
        </pc:sldMkLst>
        <pc:spChg chg="add del mod">
          <ac:chgData name="Evgenia Korneva" userId="e62070071816427d" providerId="LiveId" clId="{7FE70F71-85BE-4241-B5D0-7579E321C684}" dt="2021-03-15T05:17:51.899" v="11414"/>
          <ac:spMkLst>
            <pc:docMk/>
            <pc:sldMk cId="3828967401" sldId="516"/>
            <ac:spMk id="2" creationId="{253AA990-F01E-444D-A7E9-655EE852E393}"/>
          </ac:spMkLst>
        </pc:spChg>
        <pc:spChg chg="mod">
          <ac:chgData name="Evgenia Korneva" userId="e62070071816427d" providerId="LiveId" clId="{7FE70F71-85BE-4241-B5D0-7579E321C684}" dt="2021-03-15T05:11:43.664" v="11288" actId="20577"/>
          <ac:spMkLst>
            <pc:docMk/>
            <pc:sldMk cId="3828967401" sldId="516"/>
            <ac:spMk id="10" creationId="{E0EBE81A-C817-4719-9167-471E72A0ECE2}"/>
          </ac:spMkLst>
        </pc:spChg>
        <pc:graphicFrameChg chg="del">
          <ac:chgData name="Evgenia Korneva" userId="e62070071816427d" providerId="LiveId" clId="{7FE70F71-85BE-4241-B5D0-7579E321C684}" dt="2021-03-15T05:08:58.402" v="11167" actId="478"/>
          <ac:graphicFrameMkLst>
            <pc:docMk/>
            <pc:sldMk cId="3828967401" sldId="516"/>
            <ac:graphicFrameMk id="11" creationId="{8411C99F-9F1D-4E78-B558-00231AC690AC}"/>
          </ac:graphicFrameMkLst>
        </pc:graphicFrameChg>
        <pc:graphicFrameChg chg="mod modGraphic">
          <ac:chgData name="Evgenia Korneva" userId="e62070071816427d" providerId="LiveId" clId="{7FE70F71-85BE-4241-B5D0-7579E321C684}" dt="2021-03-15T05:09:41.375" v="11205" actId="20577"/>
          <ac:graphicFrameMkLst>
            <pc:docMk/>
            <pc:sldMk cId="3828967401" sldId="516"/>
            <ac:graphicFrameMk id="12" creationId="{119D1FA3-14DF-4ED3-A2D0-429234777AB2}"/>
          </ac:graphicFrameMkLst>
        </pc:graphicFrameChg>
      </pc:sldChg>
      <pc:sldChg chg="addSp modSp add mod">
        <pc:chgData name="Evgenia Korneva" userId="e62070071816427d" providerId="LiveId" clId="{7FE70F71-85BE-4241-B5D0-7579E321C684}" dt="2021-03-15T05:20:40.373" v="11479" actId="20577"/>
        <pc:sldMkLst>
          <pc:docMk/>
          <pc:sldMk cId="1145280992" sldId="517"/>
        </pc:sldMkLst>
        <pc:spChg chg="add mod">
          <ac:chgData name="Evgenia Korneva" userId="e62070071816427d" providerId="LiveId" clId="{7FE70F71-85BE-4241-B5D0-7579E321C684}" dt="2021-03-15T05:13:04.554" v="11319" actId="14100"/>
          <ac:spMkLst>
            <pc:docMk/>
            <pc:sldMk cId="1145280992" sldId="517"/>
            <ac:spMk id="2" creationId="{3B80FDDC-061D-45B1-9857-EC3E5260963D}"/>
          </ac:spMkLst>
        </pc:spChg>
        <pc:spChg chg="add mod">
          <ac:chgData name="Evgenia Korneva" userId="e62070071816427d" providerId="LiveId" clId="{7FE70F71-85BE-4241-B5D0-7579E321C684}" dt="2021-03-15T05:13:40.858" v="11337" actId="1076"/>
          <ac:spMkLst>
            <pc:docMk/>
            <pc:sldMk cId="1145280992" sldId="517"/>
            <ac:spMk id="3" creationId="{6B7EB967-D0D7-4FBC-9779-9B64A1A42726}"/>
          </ac:spMkLst>
        </pc:spChg>
        <pc:spChg chg="mod">
          <ac:chgData name="Evgenia Korneva" userId="e62070071816427d" providerId="LiveId" clId="{7FE70F71-85BE-4241-B5D0-7579E321C684}" dt="2021-03-15T05:16:41.806" v="11412" actId="255"/>
          <ac:spMkLst>
            <pc:docMk/>
            <pc:sldMk cId="1145280992" sldId="517"/>
            <ac:spMk id="10" creationId="{E0EBE81A-C817-4719-9167-471E72A0ECE2}"/>
          </ac:spMkLst>
        </pc:spChg>
        <pc:spChg chg="add mod">
          <ac:chgData name="Evgenia Korneva" userId="e62070071816427d" providerId="LiveId" clId="{7FE70F71-85BE-4241-B5D0-7579E321C684}" dt="2021-03-15T05:20:40.373" v="11479" actId="20577"/>
          <ac:spMkLst>
            <pc:docMk/>
            <pc:sldMk cId="1145280992" sldId="517"/>
            <ac:spMk id="11" creationId="{C9C2D73D-AC56-4D3F-9AAC-42B55677C6CB}"/>
          </ac:spMkLst>
        </pc:spChg>
        <pc:graphicFrameChg chg="modGraphic">
          <ac:chgData name="Evgenia Korneva" userId="e62070071816427d" providerId="LiveId" clId="{7FE70F71-85BE-4241-B5D0-7579E321C684}" dt="2021-03-15T05:12:18.984" v="11299" actId="20577"/>
          <ac:graphicFrameMkLst>
            <pc:docMk/>
            <pc:sldMk cId="1145280992" sldId="517"/>
            <ac:graphicFrameMk id="12" creationId="{119D1FA3-14DF-4ED3-A2D0-429234777AB2}"/>
          </ac:graphicFrameMkLst>
        </pc:graphicFrameChg>
      </pc:sldChg>
      <pc:sldChg chg="addSp modSp add mod">
        <pc:chgData name="Evgenia Korneva" userId="e62070071816427d" providerId="LiveId" clId="{7FE70F71-85BE-4241-B5D0-7579E321C684}" dt="2021-03-15T05:20:33.751" v="11477" actId="1076"/>
        <pc:sldMkLst>
          <pc:docMk/>
          <pc:sldMk cId="1109837352" sldId="518"/>
        </pc:sldMkLst>
        <pc:spChg chg="mod">
          <ac:chgData name="Evgenia Korneva" userId="e62070071816427d" providerId="LiveId" clId="{7FE70F71-85BE-4241-B5D0-7579E321C684}" dt="2021-03-15T05:20:24.454" v="11476" actId="20577"/>
          <ac:spMkLst>
            <pc:docMk/>
            <pc:sldMk cId="1109837352" sldId="518"/>
            <ac:spMk id="10" creationId="{E0EBE81A-C817-4719-9167-471E72A0ECE2}"/>
          </ac:spMkLst>
        </pc:spChg>
        <pc:spChg chg="add mod">
          <ac:chgData name="Evgenia Korneva" userId="e62070071816427d" providerId="LiveId" clId="{7FE70F71-85BE-4241-B5D0-7579E321C684}" dt="2021-03-15T05:20:33.751" v="11477" actId="1076"/>
          <ac:spMkLst>
            <pc:docMk/>
            <pc:sldMk cId="1109837352" sldId="518"/>
            <ac:spMk id="11" creationId="{C8A8FFDB-D766-46CB-B40A-6E3CA259F769}"/>
          </ac:spMkLst>
        </pc:spChg>
      </pc:sldChg>
      <pc:sldChg chg="modSp add mod">
        <pc:chgData name="Evgenia Korneva" userId="e62070071816427d" providerId="LiveId" clId="{7FE70F71-85BE-4241-B5D0-7579E321C684}" dt="2021-03-15T05:46:50.778" v="12298" actId="120"/>
        <pc:sldMkLst>
          <pc:docMk/>
          <pc:sldMk cId="2238207908" sldId="519"/>
        </pc:sldMkLst>
        <pc:spChg chg="mod">
          <ac:chgData name="Evgenia Korneva" userId="e62070071816427d" providerId="LiveId" clId="{7FE70F71-85BE-4241-B5D0-7579E321C684}" dt="2021-03-15T05:46:50.778" v="12298" actId="120"/>
          <ac:spMkLst>
            <pc:docMk/>
            <pc:sldMk cId="2238207908" sldId="519"/>
            <ac:spMk id="3" creationId="{A3464CB9-FAA8-4905-996D-F305E8F4A770}"/>
          </ac:spMkLst>
        </pc:spChg>
      </pc:sldChg>
      <pc:sldChg chg="delSp modSp add mod">
        <pc:chgData name="Evgenia Korneva" userId="e62070071816427d" providerId="LiveId" clId="{7FE70F71-85BE-4241-B5D0-7579E321C684}" dt="2021-03-15T05:48:35.981" v="12307" actId="207"/>
        <pc:sldMkLst>
          <pc:docMk/>
          <pc:sldMk cId="3852719828" sldId="520"/>
        </pc:sldMkLst>
        <pc:spChg chg="mod">
          <ac:chgData name="Evgenia Korneva" userId="e62070071816427d" providerId="LiveId" clId="{7FE70F71-85BE-4241-B5D0-7579E321C684}" dt="2021-03-15T05:48:35.981" v="12307" actId="207"/>
          <ac:spMkLst>
            <pc:docMk/>
            <pc:sldMk cId="3852719828" sldId="520"/>
            <ac:spMk id="7" creationId="{D0E06258-B74B-4CF3-A3DF-62DC554FE180}"/>
          </ac:spMkLst>
        </pc:spChg>
        <pc:picChg chg="del">
          <ac:chgData name="Evgenia Korneva" userId="e62070071816427d" providerId="LiveId" clId="{7FE70F71-85BE-4241-B5D0-7579E321C684}" dt="2021-03-15T05:48:31.955" v="12306" actId="478"/>
          <ac:picMkLst>
            <pc:docMk/>
            <pc:sldMk cId="3852719828" sldId="520"/>
            <ac:picMk id="9" creationId="{2AD59C22-0B6F-4C7B-B086-6AE108C382F4}"/>
          </ac:picMkLst>
        </pc:picChg>
      </pc:sldChg>
      <pc:sldChg chg="modSp add">
        <pc:chgData name="Evgenia Korneva" userId="e62070071816427d" providerId="LiveId" clId="{7FE70F71-85BE-4241-B5D0-7579E321C684}" dt="2021-03-15T05:48:42.243" v="12309" actId="207"/>
        <pc:sldMkLst>
          <pc:docMk/>
          <pc:sldMk cId="1103355092" sldId="521"/>
        </pc:sldMkLst>
        <pc:spChg chg="mod">
          <ac:chgData name="Evgenia Korneva" userId="e62070071816427d" providerId="LiveId" clId="{7FE70F71-85BE-4241-B5D0-7579E321C684}" dt="2021-03-15T05:48:42.243" v="12309" actId="207"/>
          <ac:spMkLst>
            <pc:docMk/>
            <pc:sldMk cId="1103355092" sldId="521"/>
            <ac:spMk id="7" creationId="{D0E06258-B74B-4CF3-A3DF-62DC554FE180}"/>
          </ac:spMkLst>
        </pc:spChg>
      </pc:sldChg>
      <pc:sldChg chg="modSp add">
        <pc:chgData name="Evgenia Korneva" userId="e62070071816427d" providerId="LiveId" clId="{7FE70F71-85BE-4241-B5D0-7579E321C684}" dt="2021-03-15T05:48:49.155" v="12311" actId="207"/>
        <pc:sldMkLst>
          <pc:docMk/>
          <pc:sldMk cId="1336260211" sldId="522"/>
        </pc:sldMkLst>
        <pc:spChg chg="mod">
          <ac:chgData name="Evgenia Korneva" userId="e62070071816427d" providerId="LiveId" clId="{7FE70F71-85BE-4241-B5D0-7579E321C684}" dt="2021-03-15T05:48:49.155" v="12311" actId="207"/>
          <ac:spMkLst>
            <pc:docMk/>
            <pc:sldMk cId="1336260211" sldId="522"/>
            <ac:spMk id="7" creationId="{D0E06258-B74B-4CF3-A3DF-62DC554FE180}"/>
          </ac:spMkLst>
        </pc:spChg>
      </pc:sldChg>
      <pc:sldChg chg="addSp delSp modSp new mod">
        <pc:chgData name="Evgenia Korneva" userId="e62070071816427d" providerId="LiveId" clId="{7FE70F71-85BE-4241-B5D0-7579E321C684}" dt="2021-03-15T05:54:07.472" v="12777" actId="255"/>
        <pc:sldMkLst>
          <pc:docMk/>
          <pc:sldMk cId="451970628" sldId="523"/>
        </pc:sldMkLst>
        <pc:spChg chg="del">
          <ac:chgData name="Evgenia Korneva" userId="e62070071816427d" providerId="LiveId" clId="{7FE70F71-85BE-4241-B5D0-7579E321C684}" dt="2021-03-15T05:51:59.657" v="12527"/>
          <ac:spMkLst>
            <pc:docMk/>
            <pc:sldMk cId="451970628" sldId="523"/>
            <ac:spMk id="2" creationId="{C7A488AD-1D5F-49C1-A220-FCC2C8A7E7AD}"/>
          </ac:spMkLst>
        </pc:spChg>
        <pc:spChg chg="del">
          <ac:chgData name="Evgenia Korneva" userId="e62070071816427d" providerId="LiveId" clId="{7FE70F71-85BE-4241-B5D0-7579E321C684}" dt="2021-03-15T05:51:59.657" v="12527"/>
          <ac:spMkLst>
            <pc:docMk/>
            <pc:sldMk cId="451970628" sldId="523"/>
            <ac:spMk id="3" creationId="{90C00BF6-F582-40F0-9F42-578A11759D05}"/>
          </ac:spMkLst>
        </pc:spChg>
        <pc:spChg chg="mod">
          <ac:chgData name="Evgenia Korneva" userId="e62070071816427d" providerId="LiveId" clId="{7FE70F71-85BE-4241-B5D0-7579E321C684}" dt="2021-03-15T05:51:59.657" v="12527"/>
          <ac:spMkLst>
            <pc:docMk/>
            <pc:sldMk cId="451970628" sldId="523"/>
            <ac:spMk id="4" creationId="{29EC1086-F243-4625-B3E0-7F8967B42232}"/>
          </ac:spMkLst>
        </pc:spChg>
        <pc:spChg chg="mod">
          <ac:chgData name="Evgenia Korneva" userId="e62070071816427d" providerId="LiveId" clId="{7FE70F71-85BE-4241-B5D0-7579E321C684}" dt="2021-03-15T05:51:59.657" v="12527"/>
          <ac:spMkLst>
            <pc:docMk/>
            <pc:sldMk cId="451970628" sldId="523"/>
            <ac:spMk id="5" creationId="{949BC8E7-DB5A-4184-B8E8-0FA289BF8A44}"/>
          </ac:spMkLst>
        </pc:spChg>
        <pc:spChg chg="add mod">
          <ac:chgData name="Evgenia Korneva" userId="e62070071816427d" providerId="LiveId" clId="{7FE70F71-85BE-4241-B5D0-7579E321C684}" dt="2021-03-15T05:52:03.517" v="12537" actId="20577"/>
          <ac:spMkLst>
            <pc:docMk/>
            <pc:sldMk cId="451970628" sldId="523"/>
            <ac:spMk id="6" creationId="{ECDD142D-69F0-4AB7-B5A9-7BC1B323313B}"/>
          </ac:spMkLst>
        </pc:spChg>
        <pc:spChg chg="add mod">
          <ac:chgData name="Evgenia Korneva" userId="e62070071816427d" providerId="LiveId" clId="{7FE70F71-85BE-4241-B5D0-7579E321C684}" dt="2021-03-15T05:54:07.472" v="12777" actId="255"/>
          <ac:spMkLst>
            <pc:docMk/>
            <pc:sldMk cId="451970628" sldId="523"/>
            <ac:spMk id="7" creationId="{D33366C8-71C7-40A9-8EAB-CBAC8051D13C}"/>
          </ac:spMkLst>
        </pc:spChg>
      </pc:sldChg>
      <pc:sldChg chg="modSp add mod">
        <pc:chgData name="Evgenia Korneva" userId="e62070071816427d" providerId="LiveId" clId="{7FE70F71-85BE-4241-B5D0-7579E321C684}" dt="2021-03-15T05:55:05.219" v="12812" actId="20577"/>
        <pc:sldMkLst>
          <pc:docMk/>
          <pc:sldMk cId="2504304943" sldId="524"/>
        </pc:sldMkLst>
        <pc:spChg chg="mod">
          <ac:chgData name="Evgenia Korneva" userId="e62070071816427d" providerId="LiveId" clId="{7FE70F71-85BE-4241-B5D0-7579E321C684}" dt="2021-03-15T05:55:05.219" v="12812" actId="20577"/>
          <ac:spMkLst>
            <pc:docMk/>
            <pc:sldMk cId="2504304943" sldId="524"/>
            <ac:spMk id="3" creationId="{1223A1F7-F508-41CB-9A39-74999CFF3EC3}"/>
          </ac:spMkLst>
        </pc:spChg>
      </pc:sldChg>
      <pc:sldChg chg="modSp add mod">
        <pc:chgData name="Evgenia Korneva" userId="e62070071816427d" providerId="LiveId" clId="{7FE70F71-85BE-4241-B5D0-7579E321C684}" dt="2021-03-15T05:54:57.876" v="12806" actId="20577"/>
        <pc:sldMkLst>
          <pc:docMk/>
          <pc:sldMk cId="829500488" sldId="525"/>
        </pc:sldMkLst>
        <pc:spChg chg="mod">
          <ac:chgData name="Evgenia Korneva" userId="e62070071816427d" providerId="LiveId" clId="{7FE70F71-85BE-4241-B5D0-7579E321C684}" dt="2021-03-15T05:54:57.876" v="12806" actId="20577"/>
          <ac:spMkLst>
            <pc:docMk/>
            <pc:sldMk cId="829500488" sldId="525"/>
            <ac:spMk id="3" creationId="{1223A1F7-F508-41CB-9A39-74999CFF3EC3}"/>
          </ac:spMkLst>
        </pc:spChg>
      </pc:sldChg>
      <pc:sldChg chg="modSp add del mod">
        <pc:chgData name="Evgenia Korneva" userId="e62070071816427d" providerId="LiveId" clId="{7FE70F71-85BE-4241-B5D0-7579E321C684}" dt="2021-03-15T05:55:59.353" v="12825" actId="47"/>
        <pc:sldMkLst>
          <pc:docMk/>
          <pc:sldMk cId="3674158687" sldId="526"/>
        </pc:sldMkLst>
        <pc:spChg chg="mod">
          <ac:chgData name="Evgenia Korneva" userId="e62070071816427d" providerId="LiveId" clId="{7FE70F71-85BE-4241-B5D0-7579E321C684}" dt="2021-03-15T05:54:51.762" v="12798" actId="20577"/>
          <ac:spMkLst>
            <pc:docMk/>
            <pc:sldMk cId="3674158687" sldId="526"/>
            <ac:spMk id="3" creationId="{1223A1F7-F508-41CB-9A39-74999CFF3EC3}"/>
          </ac:spMkLst>
        </pc:spChg>
      </pc:sldChg>
      <pc:sldChg chg="modSp add mod">
        <pc:chgData name="Evgenia Korneva" userId="e62070071816427d" providerId="LiveId" clId="{7FE70F71-85BE-4241-B5D0-7579E321C684}" dt="2021-03-15T05:54:44.749" v="12792" actId="20577"/>
        <pc:sldMkLst>
          <pc:docMk/>
          <pc:sldMk cId="2321097526" sldId="527"/>
        </pc:sldMkLst>
        <pc:spChg chg="mod">
          <ac:chgData name="Evgenia Korneva" userId="e62070071816427d" providerId="LiveId" clId="{7FE70F71-85BE-4241-B5D0-7579E321C684}" dt="2021-03-15T05:54:44.749" v="12792" actId="20577"/>
          <ac:spMkLst>
            <pc:docMk/>
            <pc:sldMk cId="2321097526" sldId="527"/>
            <ac:spMk id="3" creationId="{1223A1F7-F508-41CB-9A39-74999CFF3EC3}"/>
          </ac:spMkLst>
        </pc:spChg>
      </pc:sldChg>
      <pc:sldChg chg="modSp add">
        <pc:chgData name="Evgenia Korneva" userId="e62070071816427d" providerId="LiveId" clId="{7FE70F71-85BE-4241-B5D0-7579E321C684}" dt="2021-03-15T05:55:27.253" v="12820" actId="207"/>
        <pc:sldMkLst>
          <pc:docMk/>
          <pc:sldMk cId="1791430837" sldId="528"/>
        </pc:sldMkLst>
        <pc:spChg chg="mod">
          <ac:chgData name="Evgenia Korneva" userId="e62070071816427d" providerId="LiveId" clId="{7FE70F71-85BE-4241-B5D0-7579E321C684}" dt="2021-03-15T05:55:27.253" v="12820" actId="207"/>
          <ac:spMkLst>
            <pc:docMk/>
            <pc:sldMk cId="1791430837" sldId="528"/>
            <ac:spMk id="6" creationId="{C0E302A7-8846-477E-9B10-B9CB4D60248A}"/>
          </ac:spMkLst>
        </pc:spChg>
      </pc:sldChg>
      <pc:sldChg chg="modSp add">
        <pc:chgData name="Evgenia Korneva" userId="e62070071816427d" providerId="LiveId" clId="{7FE70F71-85BE-4241-B5D0-7579E321C684}" dt="2021-03-15T05:55:43.423" v="12822" actId="207"/>
        <pc:sldMkLst>
          <pc:docMk/>
          <pc:sldMk cId="2097073168" sldId="529"/>
        </pc:sldMkLst>
        <pc:spChg chg="mod">
          <ac:chgData name="Evgenia Korneva" userId="e62070071816427d" providerId="LiveId" clId="{7FE70F71-85BE-4241-B5D0-7579E321C684}" dt="2021-03-15T05:55:43.423" v="12822" actId="207"/>
          <ac:spMkLst>
            <pc:docMk/>
            <pc:sldMk cId="2097073168" sldId="529"/>
            <ac:spMk id="3" creationId="{1223A1F7-F508-41CB-9A39-74999CFF3EC3}"/>
          </ac:spMkLst>
        </pc:spChg>
      </pc:sldChg>
      <pc:sldChg chg="modSp add">
        <pc:chgData name="Evgenia Korneva" userId="e62070071816427d" providerId="LiveId" clId="{7FE70F71-85BE-4241-B5D0-7579E321C684}" dt="2021-03-15T05:55:51.977" v="12824" actId="207"/>
        <pc:sldMkLst>
          <pc:docMk/>
          <pc:sldMk cId="991736187" sldId="530"/>
        </pc:sldMkLst>
        <pc:spChg chg="mod">
          <ac:chgData name="Evgenia Korneva" userId="e62070071816427d" providerId="LiveId" clId="{7FE70F71-85BE-4241-B5D0-7579E321C684}" dt="2021-03-15T05:55:51.977" v="12824" actId="207"/>
          <ac:spMkLst>
            <pc:docMk/>
            <pc:sldMk cId="991736187" sldId="530"/>
            <ac:spMk id="3" creationId="{1223A1F7-F508-41CB-9A39-74999CFF3EC3}"/>
          </ac:spMkLst>
        </pc:spChg>
      </pc:sldChg>
      <pc:sldChg chg="modSp add">
        <pc:chgData name="Evgenia Korneva" userId="e62070071816427d" providerId="LiveId" clId="{7FE70F71-85BE-4241-B5D0-7579E321C684}" dt="2021-03-15T05:56:20.021" v="12827" actId="207"/>
        <pc:sldMkLst>
          <pc:docMk/>
          <pc:sldMk cId="2442782862" sldId="531"/>
        </pc:sldMkLst>
        <pc:spChg chg="mod">
          <ac:chgData name="Evgenia Korneva" userId="e62070071816427d" providerId="LiveId" clId="{7FE70F71-85BE-4241-B5D0-7579E321C684}" dt="2021-03-15T05:56:20.021" v="12827" actId="207"/>
          <ac:spMkLst>
            <pc:docMk/>
            <pc:sldMk cId="2442782862" sldId="531"/>
            <ac:spMk id="3" creationId="{A3464CB9-FAA8-4905-996D-F305E8F4A770}"/>
          </ac:spMkLst>
        </pc:spChg>
      </pc:sldChg>
      <pc:sldChg chg="modSp add del">
        <pc:chgData name="Evgenia Korneva" userId="e62070071816427d" providerId="LiveId" clId="{7FE70F71-85BE-4241-B5D0-7579E321C684}" dt="2021-03-15T05:56:48.051" v="12832" actId="47"/>
        <pc:sldMkLst>
          <pc:docMk/>
          <pc:sldMk cId="1194810352" sldId="532"/>
        </pc:sldMkLst>
        <pc:spChg chg="mod">
          <ac:chgData name="Evgenia Korneva" userId="e62070071816427d" providerId="LiveId" clId="{7FE70F71-85BE-4241-B5D0-7579E321C684}" dt="2021-03-15T05:56:29.297" v="12829" actId="207"/>
          <ac:spMkLst>
            <pc:docMk/>
            <pc:sldMk cId="1194810352" sldId="532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7:03.368" v="12836" actId="207"/>
        <pc:sldMkLst>
          <pc:docMk/>
          <pc:sldMk cId="2440470011" sldId="532"/>
        </pc:sldMkLst>
        <pc:spChg chg="mod">
          <ac:chgData name="Evgenia Korneva" userId="e62070071816427d" providerId="LiveId" clId="{7FE70F71-85BE-4241-B5D0-7579E321C684}" dt="2021-03-15T05:57:03.368" v="12836" actId="207"/>
          <ac:spMkLst>
            <pc:docMk/>
            <pc:sldMk cId="2440470011" sldId="532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7:14.637" v="12838" actId="207"/>
        <pc:sldMkLst>
          <pc:docMk/>
          <pc:sldMk cId="561436234" sldId="533"/>
        </pc:sldMkLst>
        <pc:spChg chg="mod">
          <ac:chgData name="Evgenia Korneva" userId="e62070071816427d" providerId="LiveId" clId="{7FE70F71-85BE-4241-B5D0-7579E321C684}" dt="2021-03-15T05:57:14.637" v="12838" actId="207"/>
          <ac:spMkLst>
            <pc:docMk/>
            <pc:sldMk cId="561436234" sldId="533"/>
            <ac:spMk id="3" creationId="{A3464CB9-FAA8-4905-996D-F305E8F4A770}"/>
          </ac:spMkLst>
        </pc:spChg>
      </pc:sldChg>
      <pc:sldChg chg="modSp add del">
        <pc:chgData name="Evgenia Korneva" userId="e62070071816427d" providerId="LiveId" clId="{7FE70F71-85BE-4241-B5D0-7579E321C684}" dt="2021-03-15T05:56:50.056" v="12833" actId="47"/>
        <pc:sldMkLst>
          <pc:docMk/>
          <pc:sldMk cId="2723694592" sldId="533"/>
        </pc:sldMkLst>
        <pc:spChg chg="mod">
          <ac:chgData name="Evgenia Korneva" userId="e62070071816427d" providerId="LiveId" clId="{7FE70F71-85BE-4241-B5D0-7579E321C684}" dt="2021-03-15T05:56:36.228" v="12831" actId="207"/>
          <ac:spMkLst>
            <pc:docMk/>
            <pc:sldMk cId="2723694592" sldId="533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7:25.792" v="12840" actId="207"/>
        <pc:sldMkLst>
          <pc:docMk/>
          <pc:sldMk cId="3336638988" sldId="534"/>
        </pc:sldMkLst>
        <pc:spChg chg="mod">
          <ac:chgData name="Evgenia Korneva" userId="e62070071816427d" providerId="LiveId" clId="{7FE70F71-85BE-4241-B5D0-7579E321C684}" dt="2021-03-15T05:57:25.792" v="12840" actId="207"/>
          <ac:spMkLst>
            <pc:docMk/>
            <pc:sldMk cId="3336638988" sldId="534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7:46.546" v="12842" actId="207"/>
        <pc:sldMkLst>
          <pc:docMk/>
          <pc:sldMk cId="2638210780" sldId="535"/>
        </pc:sldMkLst>
        <pc:spChg chg="mod">
          <ac:chgData name="Evgenia Korneva" userId="e62070071816427d" providerId="LiveId" clId="{7FE70F71-85BE-4241-B5D0-7579E321C684}" dt="2021-03-15T05:57:46.546" v="12842" actId="207"/>
          <ac:spMkLst>
            <pc:docMk/>
            <pc:sldMk cId="2638210780" sldId="535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7:55.468" v="12844" actId="207"/>
        <pc:sldMkLst>
          <pc:docMk/>
          <pc:sldMk cId="662235333" sldId="536"/>
        </pc:sldMkLst>
        <pc:spChg chg="mod">
          <ac:chgData name="Evgenia Korneva" userId="e62070071816427d" providerId="LiveId" clId="{7FE70F71-85BE-4241-B5D0-7579E321C684}" dt="2021-03-15T05:57:55.468" v="12844" actId="207"/>
          <ac:spMkLst>
            <pc:docMk/>
            <pc:sldMk cId="662235333" sldId="536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8:02.052" v="12846" actId="207"/>
        <pc:sldMkLst>
          <pc:docMk/>
          <pc:sldMk cId="2198552364" sldId="537"/>
        </pc:sldMkLst>
        <pc:spChg chg="mod">
          <ac:chgData name="Evgenia Korneva" userId="e62070071816427d" providerId="LiveId" clId="{7FE70F71-85BE-4241-B5D0-7579E321C684}" dt="2021-03-15T05:58:02.052" v="12846" actId="207"/>
          <ac:spMkLst>
            <pc:docMk/>
            <pc:sldMk cId="2198552364" sldId="537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8:10.494" v="12848" actId="207"/>
        <pc:sldMkLst>
          <pc:docMk/>
          <pc:sldMk cId="864255826" sldId="538"/>
        </pc:sldMkLst>
        <pc:spChg chg="mod">
          <ac:chgData name="Evgenia Korneva" userId="e62070071816427d" providerId="LiveId" clId="{7FE70F71-85BE-4241-B5D0-7579E321C684}" dt="2021-03-15T05:58:10.494" v="12848" actId="207"/>
          <ac:spMkLst>
            <pc:docMk/>
            <pc:sldMk cId="864255826" sldId="538"/>
            <ac:spMk id="3" creationId="{A3464CB9-FAA8-4905-996D-F305E8F4A770}"/>
          </ac:spMkLst>
        </pc:spChg>
      </pc:sldChg>
      <pc:sldChg chg="modSp add mod">
        <pc:chgData name="Evgenia Korneva" userId="e62070071816427d" providerId="LiveId" clId="{7FE70F71-85BE-4241-B5D0-7579E321C684}" dt="2021-03-15T05:58:57.015" v="12854" actId="207"/>
        <pc:sldMkLst>
          <pc:docMk/>
          <pc:sldMk cId="4025711" sldId="539"/>
        </pc:sldMkLst>
        <pc:spChg chg="mod">
          <ac:chgData name="Evgenia Korneva" userId="e62070071816427d" providerId="LiveId" clId="{7FE70F71-85BE-4241-B5D0-7579E321C684}" dt="2021-03-15T05:58:57.015" v="12854" actId="207"/>
          <ac:spMkLst>
            <pc:docMk/>
            <pc:sldMk cId="4025711" sldId="539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9:02.582" v="12856" actId="207"/>
        <pc:sldMkLst>
          <pc:docMk/>
          <pc:sldMk cId="1264866390" sldId="540"/>
        </pc:sldMkLst>
        <pc:spChg chg="mod">
          <ac:chgData name="Evgenia Korneva" userId="e62070071816427d" providerId="LiveId" clId="{7FE70F71-85BE-4241-B5D0-7579E321C684}" dt="2021-03-15T05:59:02.582" v="12856" actId="207"/>
          <ac:spMkLst>
            <pc:docMk/>
            <pc:sldMk cId="1264866390" sldId="540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9:15.467" v="12858" actId="207"/>
        <pc:sldMkLst>
          <pc:docMk/>
          <pc:sldMk cId="4172893066" sldId="541"/>
        </pc:sldMkLst>
        <pc:spChg chg="mod">
          <ac:chgData name="Evgenia Korneva" userId="e62070071816427d" providerId="LiveId" clId="{7FE70F71-85BE-4241-B5D0-7579E321C684}" dt="2021-03-15T05:59:15.467" v="12858" actId="207"/>
          <ac:spMkLst>
            <pc:docMk/>
            <pc:sldMk cId="4172893066" sldId="541"/>
            <ac:spMk id="3" creationId="{A3464CB9-FAA8-4905-996D-F305E8F4A770}"/>
          </ac:spMkLst>
        </pc:spChg>
      </pc:sldChg>
      <pc:sldChg chg="modSp add">
        <pc:chgData name="Evgenia Korneva" userId="e62070071816427d" providerId="LiveId" clId="{7FE70F71-85BE-4241-B5D0-7579E321C684}" dt="2021-03-15T05:59:36.454" v="12860" actId="207"/>
        <pc:sldMkLst>
          <pc:docMk/>
          <pc:sldMk cId="2614110789" sldId="542"/>
        </pc:sldMkLst>
        <pc:spChg chg="mod">
          <ac:chgData name="Evgenia Korneva" userId="e62070071816427d" providerId="LiveId" clId="{7FE70F71-85BE-4241-B5D0-7579E321C684}" dt="2021-03-15T05:59:36.454" v="12860" actId="207"/>
          <ac:spMkLst>
            <pc:docMk/>
            <pc:sldMk cId="2614110789" sldId="542"/>
            <ac:spMk id="10" creationId="{6A5966E0-1C60-422E-8FFE-D992C0CE3C50}"/>
          </ac:spMkLst>
        </pc:spChg>
      </pc:sldChg>
      <pc:sldChg chg="modSp add">
        <pc:chgData name="Evgenia Korneva" userId="e62070071816427d" providerId="LiveId" clId="{7FE70F71-85BE-4241-B5D0-7579E321C684}" dt="2021-03-15T05:59:42.924" v="12862" actId="207"/>
        <pc:sldMkLst>
          <pc:docMk/>
          <pc:sldMk cId="1162704655" sldId="543"/>
        </pc:sldMkLst>
        <pc:spChg chg="mod">
          <ac:chgData name="Evgenia Korneva" userId="e62070071816427d" providerId="LiveId" clId="{7FE70F71-85BE-4241-B5D0-7579E321C684}" dt="2021-03-15T05:59:42.924" v="12862" actId="207"/>
          <ac:spMkLst>
            <pc:docMk/>
            <pc:sldMk cId="1162704655" sldId="543"/>
            <ac:spMk id="10" creationId="{6A5966E0-1C60-422E-8FFE-D992C0CE3C50}"/>
          </ac:spMkLst>
        </pc:spChg>
      </pc:sldChg>
      <pc:sldChg chg="modSp add">
        <pc:chgData name="Evgenia Korneva" userId="e62070071816427d" providerId="LiveId" clId="{7FE70F71-85BE-4241-B5D0-7579E321C684}" dt="2021-03-15T05:59:54.310" v="12864" actId="207"/>
        <pc:sldMkLst>
          <pc:docMk/>
          <pc:sldMk cId="313789221" sldId="544"/>
        </pc:sldMkLst>
        <pc:spChg chg="mod">
          <ac:chgData name="Evgenia Korneva" userId="e62070071816427d" providerId="LiveId" clId="{7FE70F71-85BE-4241-B5D0-7579E321C684}" dt="2021-03-15T05:59:54.310" v="12864" actId="207"/>
          <ac:spMkLst>
            <pc:docMk/>
            <pc:sldMk cId="313789221" sldId="544"/>
            <ac:spMk id="10" creationId="{6A5966E0-1C60-422E-8FFE-D992C0CE3C50}"/>
          </ac:spMkLst>
        </pc:spChg>
      </pc:sldChg>
      <pc:sldChg chg="delSp modSp add mod">
        <pc:chgData name="Evgenia Korneva" userId="e62070071816427d" providerId="LiveId" clId="{7FE70F71-85BE-4241-B5D0-7579E321C684}" dt="2021-03-15T06:00:06.594" v="12867" actId="478"/>
        <pc:sldMkLst>
          <pc:docMk/>
          <pc:sldMk cId="654231656" sldId="545"/>
        </pc:sldMkLst>
        <pc:graphicFrameChg chg="del modGraphic">
          <ac:chgData name="Evgenia Korneva" userId="e62070071816427d" providerId="LiveId" clId="{7FE70F71-85BE-4241-B5D0-7579E321C684}" dt="2021-03-15T06:00:06.594" v="12867" actId="478"/>
          <ac:graphicFrameMkLst>
            <pc:docMk/>
            <pc:sldMk cId="654231656" sldId="545"/>
            <ac:graphicFrameMk id="11" creationId="{87D61DA6-213B-4E2B-8EAF-59279B8C61EE}"/>
          </ac:graphicFrameMkLst>
        </pc:graphicFrameChg>
      </pc:sldChg>
      <pc:sldChg chg="modSp add">
        <pc:chgData name="Evgenia Korneva" userId="e62070071816427d" providerId="LiveId" clId="{7FE70F71-85BE-4241-B5D0-7579E321C684}" dt="2021-03-15T06:00:14.975" v="12869" actId="207"/>
        <pc:sldMkLst>
          <pc:docMk/>
          <pc:sldMk cId="1170372698" sldId="546"/>
        </pc:sldMkLst>
        <pc:spChg chg="mod">
          <ac:chgData name="Evgenia Korneva" userId="e62070071816427d" providerId="LiveId" clId="{7FE70F71-85BE-4241-B5D0-7579E321C684}" dt="2021-03-15T06:00:14.975" v="12869" actId="207"/>
          <ac:spMkLst>
            <pc:docMk/>
            <pc:sldMk cId="1170372698" sldId="546"/>
            <ac:spMk id="10" creationId="{6A5966E0-1C60-422E-8FFE-D992C0CE3C50}"/>
          </ac:spMkLst>
        </pc:spChg>
      </pc:sldChg>
      <pc:sldChg chg="modSp add">
        <pc:chgData name="Evgenia Korneva" userId="e62070071816427d" providerId="LiveId" clId="{7FE70F71-85BE-4241-B5D0-7579E321C684}" dt="2021-03-15T06:00:21.406" v="12871" actId="207"/>
        <pc:sldMkLst>
          <pc:docMk/>
          <pc:sldMk cId="1373647509" sldId="547"/>
        </pc:sldMkLst>
        <pc:spChg chg="mod">
          <ac:chgData name="Evgenia Korneva" userId="e62070071816427d" providerId="LiveId" clId="{7FE70F71-85BE-4241-B5D0-7579E321C684}" dt="2021-03-15T06:00:21.406" v="12871" actId="207"/>
          <ac:spMkLst>
            <pc:docMk/>
            <pc:sldMk cId="1373647509" sldId="547"/>
            <ac:spMk id="10" creationId="{6A5966E0-1C60-422E-8FFE-D992C0CE3C50}"/>
          </ac:spMkLst>
        </pc:spChg>
      </pc:sldChg>
      <pc:sldChg chg="modSp add">
        <pc:chgData name="Evgenia Korneva" userId="e62070071816427d" providerId="LiveId" clId="{7FE70F71-85BE-4241-B5D0-7579E321C684}" dt="2021-03-15T06:00:42.157" v="12873" actId="207"/>
        <pc:sldMkLst>
          <pc:docMk/>
          <pc:sldMk cId="3601461589" sldId="548"/>
        </pc:sldMkLst>
        <pc:spChg chg="mod">
          <ac:chgData name="Evgenia Korneva" userId="e62070071816427d" providerId="LiveId" clId="{7FE70F71-85BE-4241-B5D0-7579E321C684}" dt="2021-03-15T06:00:42.157" v="12873" actId="207"/>
          <ac:spMkLst>
            <pc:docMk/>
            <pc:sldMk cId="3601461589" sldId="548"/>
            <ac:spMk id="3" creationId="{B7F07871-9FB2-474A-9F0B-F489E37E445C}"/>
          </ac:spMkLst>
        </pc:spChg>
      </pc:sldChg>
      <pc:sldChg chg="modSp add">
        <pc:chgData name="Evgenia Korneva" userId="e62070071816427d" providerId="LiveId" clId="{7FE70F71-85BE-4241-B5D0-7579E321C684}" dt="2021-03-15T06:00:49.945" v="12875" actId="207"/>
        <pc:sldMkLst>
          <pc:docMk/>
          <pc:sldMk cId="1075525758" sldId="549"/>
        </pc:sldMkLst>
        <pc:spChg chg="mod">
          <ac:chgData name="Evgenia Korneva" userId="e62070071816427d" providerId="LiveId" clId="{7FE70F71-85BE-4241-B5D0-7579E321C684}" dt="2021-03-15T06:00:49.945" v="12875" actId="207"/>
          <ac:spMkLst>
            <pc:docMk/>
            <pc:sldMk cId="1075525758" sldId="549"/>
            <ac:spMk id="3" creationId="{B7F07871-9FB2-474A-9F0B-F489E37E445C}"/>
          </ac:spMkLst>
        </pc:spChg>
      </pc:sldChg>
      <pc:sldChg chg="modSp add">
        <pc:chgData name="Evgenia Korneva" userId="e62070071816427d" providerId="LiveId" clId="{7FE70F71-85BE-4241-B5D0-7579E321C684}" dt="2021-03-15T06:00:55.974" v="12877" actId="207"/>
        <pc:sldMkLst>
          <pc:docMk/>
          <pc:sldMk cId="3141942289" sldId="550"/>
        </pc:sldMkLst>
        <pc:spChg chg="mod">
          <ac:chgData name="Evgenia Korneva" userId="e62070071816427d" providerId="LiveId" clId="{7FE70F71-85BE-4241-B5D0-7579E321C684}" dt="2021-03-15T06:00:55.974" v="12877" actId="207"/>
          <ac:spMkLst>
            <pc:docMk/>
            <pc:sldMk cId="3141942289" sldId="550"/>
            <ac:spMk id="3" creationId="{B7F07871-9FB2-474A-9F0B-F489E37E445C}"/>
          </ac:spMkLst>
        </pc:spChg>
      </pc:sldChg>
      <pc:sldChg chg="modSp add">
        <pc:chgData name="Evgenia Korneva" userId="e62070071816427d" providerId="LiveId" clId="{7FE70F71-85BE-4241-B5D0-7579E321C684}" dt="2021-03-15T06:01:01.917" v="12879" actId="207"/>
        <pc:sldMkLst>
          <pc:docMk/>
          <pc:sldMk cId="2576449033" sldId="551"/>
        </pc:sldMkLst>
        <pc:spChg chg="mod">
          <ac:chgData name="Evgenia Korneva" userId="e62070071816427d" providerId="LiveId" clId="{7FE70F71-85BE-4241-B5D0-7579E321C684}" dt="2021-03-15T06:01:01.917" v="12879" actId="207"/>
          <ac:spMkLst>
            <pc:docMk/>
            <pc:sldMk cId="2576449033" sldId="551"/>
            <ac:spMk id="3" creationId="{B7F07871-9FB2-474A-9F0B-F489E37E445C}"/>
          </ac:spMkLst>
        </pc:spChg>
      </pc:sldChg>
      <pc:sldChg chg="modSp add">
        <pc:chgData name="Evgenia Korneva" userId="e62070071816427d" providerId="LiveId" clId="{7FE70F71-85BE-4241-B5D0-7579E321C684}" dt="2021-03-15T06:01:08.531" v="12881" actId="207"/>
        <pc:sldMkLst>
          <pc:docMk/>
          <pc:sldMk cId="2625623753" sldId="552"/>
        </pc:sldMkLst>
        <pc:spChg chg="mod">
          <ac:chgData name="Evgenia Korneva" userId="e62070071816427d" providerId="LiveId" clId="{7FE70F71-85BE-4241-B5D0-7579E321C684}" dt="2021-03-15T06:01:08.531" v="12881" actId="207"/>
          <ac:spMkLst>
            <pc:docMk/>
            <pc:sldMk cId="2625623753" sldId="552"/>
            <ac:spMk id="3" creationId="{B7F07871-9FB2-474A-9F0B-F489E37E445C}"/>
          </ac:spMkLst>
        </pc:spChg>
      </pc:sldChg>
      <pc:sldChg chg="modSp add">
        <pc:chgData name="Evgenia Korneva" userId="e62070071816427d" providerId="LiveId" clId="{7FE70F71-85BE-4241-B5D0-7579E321C684}" dt="2021-03-15T06:01:28.538" v="12883" actId="207"/>
        <pc:sldMkLst>
          <pc:docMk/>
          <pc:sldMk cId="2064743094" sldId="553"/>
        </pc:sldMkLst>
        <pc:spChg chg="mod">
          <ac:chgData name="Evgenia Korneva" userId="e62070071816427d" providerId="LiveId" clId="{7FE70F71-85BE-4241-B5D0-7579E321C684}" dt="2021-03-15T06:01:28.538" v="12883" actId="207"/>
          <ac:spMkLst>
            <pc:docMk/>
            <pc:sldMk cId="2064743094" sldId="553"/>
            <ac:spMk id="3" creationId="{2FCB0F0C-12DE-439E-8E81-5EC206654E37}"/>
          </ac:spMkLst>
        </pc:spChg>
      </pc:sldChg>
      <pc:sldChg chg="modSp add">
        <pc:chgData name="Evgenia Korneva" userId="e62070071816427d" providerId="LiveId" clId="{7FE70F71-85BE-4241-B5D0-7579E321C684}" dt="2021-03-15T06:01:47.358" v="12886" actId="207"/>
        <pc:sldMkLst>
          <pc:docMk/>
          <pc:sldMk cId="3903496007" sldId="554"/>
        </pc:sldMkLst>
        <pc:spChg chg="mod">
          <ac:chgData name="Evgenia Korneva" userId="e62070071816427d" providerId="LiveId" clId="{7FE70F71-85BE-4241-B5D0-7579E321C684}" dt="2021-03-15T06:01:47.358" v="12886" actId="207"/>
          <ac:spMkLst>
            <pc:docMk/>
            <pc:sldMk cId="3903496007" sldId="554"/>
            <ac:spMk id="3" creationId="{2FCB0F0C-12DE-439E-8E81-5EC206654E37}"/>
          </ac:spMkLst>
        </pc:spChg>
      </pc:sldChg>
      <pc:sldChg chg="modSp add">
        <pc:chgData name="Evgenia Korneva" userId="e62070071816427d" providerId="LiveId" clId="{7FE70F71-85BE-4241-B5D0-7579E321C684}" dt="2021-03-15T06:02:04.877" v="12888" actId="207"/>
        <pc:sldMkLst>
          <pc:docMk/>
          <pc:sldMk cId="2192769652" sldId="555"/>
        </pc:sldMkLst>
        <pc:spChg chg="mod">
          <ac:chgData name="Evgenia Korneva" userId="e62070071816427d" providerId="LiveId" clId="{7FE70F71-85BE-4241-B5D0-7579E321C684}" dt="2021-03-15T06:02:04.877" v="12888" actId="207"/>
          <ac:spMkLst>
            <pc:docMk/>
            <pc:sldMk cId="2192769652" sldId="555"/>
            <ac:spMk id="3" creationId="{2FCB0F0C-12DE-439E-8E81-5EC206654E37}"/>
          </ac:spMkLst>
        </pc:spChg>
      </pc:sldChg>
      <pc:sldChg chg="modSp add">
        <pc:chgData name="Evgenia Korneva" userId="e62070071816427d" providerId="LiveId" clId="{7FE70F71-85BE-4241-B5D0-7579E321C684}" dt="2021-03-15T06:02:14.155" v="12890" actId="207"/>
        <pc:sldMkLst>
          <pc:docMk/>
          <pc:sldMk cId="3881051625" sldId="556"/>
        </pc:sldMkLst>
        <pc:spChg chg="mod">
          <ac:chgData name="Evgenia Korneva" userId="e62070071816427d" providerId="LiveId" clId="{7FE70F71-85BE-4241-B5D0-7579E321C684}" dt="2021-03-15T06:02:14.155" v="12890" actId="207"/>
          <ac:spMkLst>
            <pc:docMk/>
            <pc:sldMk cId="3881051625" sldId="556"/>
            <ac:spMk id="3" creationId="{2FCB0F0C-12DE-439E-8E81-5EC206654E37}"/>
          </ac:spMkLst>
        </pc:spChg>
      </pc:sldChg>
      <pc:sldChg chg="modSp add">
        <pc:chgData name="Evgenia Korneva" userId="e62070071816427d" providerId="LiveId" clId="{7FE70F71-85BE-4241-B5D0-7579E321C684}" dt="2021-03-15T06:02:28.378" v="12892" actId="207"/>
        <pc:sldMkLst>
          <pc:docMk/>
          <pc:sldMk cId="2821018777" sldId="557"/>
        </pc:sldMkLst>
        <pc:spChg chg="mod">
          <ac:chgData name="Evgenia Korneva" userId="e62070071816427d" providerId="LiveId" clId="{7FE70F71-85BE-4241-B5D0-7579E321C684}" dt="2021-03-15T06:02:28.378" v="12892" actId="207"/>
          <ac:spMkLst>
            <pc:docMk/>
            <pc:sldMk cId="2821018777" sldId="557"/>
            <ac:spMk id="3" creationId="{2FCB0F0C-12DE-439E-8E81-5EC206654E37}"/>
          </ac:spMkLst>
        </pc:spChg>
      </pc:sldChg>
      <pc:sldChg chg="modSp add">
        <pc:chgData name="Evgenia Korneva" userId="e62070071816427d" providerId="LiveId" clId="{7FE70F71-85BE-4241-B5D0-7579E321C684}" dt="2021-03-15T06:02:40.149" v="12894" actId="207"/>
        <pc:sldMkLst>
          <pc:docMk/>
          <pc:sldMk cId="260770087" sldId="558"/>
        </pc:sldMkLst>
        <pc:spChg chg="mod">
          <ac:chgData name="Evgenia Korneva" userId="e62070071816427d" providerId="LiveId" clId="{7FE70F71-85BE-4241-B5D0-7579E321C684}" dt="2021-03-15T06:02:40.149" v="12894" actId="207"/>
          <ac:spMkLst>
            <pc:docMk/>
            <pc:sldMk cId="260770087" sldId="558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2:47.743" v="12896" actId="207"/>
        <pc:sldMkLst>
          <pc:docMk/>
          <pc:sldMk cId="3983091156" sldId="559"/>
        </pc:sldMkLst>
        <pc:spChg chg="mod">
          <ac:chgData name="Evgenia Korneva" userId="e62070071816427d" providerId="LiveId" clId="{7FE70F71-85BE-4241-B5D0-7579E321C684}" dt="2021-03-15T06:02:47.743" v="12896" actId="207"/>
          <ac:spMkLst>
            <pc:docMk/>
            <pc:sldMk cId="3983091156" sldId="559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3:04.152" v="12898" actId="207"/>
        <pc:sldMkLst>
          <pc:docMk/>
          <pc:sldMk cId="3298691503" sldId="560"/>
        </pc:sldMkLst>
        <pc:spChg chg="mod">
          <ac:chgData name="Evgenia Korneva" userId="e62070071816427d" providerId="LiveId" clId="{7FE70F71-85BE-4241-B5D0-7579E321C684}" dt="2021-03-15T06:03:04.152" v="12898" actId="207"/>
          <ac:spMkLst>
            <pc:docMk/>
            <pc:sldMk cId="3298691503" sldId="560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3:15.253" v="12900" actId="207"/>
        <pc:sldMkLst>
          <pc:docMk/>
          <pc:sldMk cId="4098862818" sldId="561"/>
        </pc:sldMkLst>
        <pc:spChg chg="mod">
          <ac:chgData name="Evgenia Korneva" userId="e62070071816427d" providerId="LiveId" clId="{7FE70F71-85BE-4241-B5D0-7579E321C684}" dt="2021-03-15T06:03:15.253" v="12900" actId="207"/>
          <ac:spMkLst>
            <pc:docMk/>
            <pc:sldMk cId="4098862818" sldId="561"/>
            <ac:spMk id="10" creationId="{E0EBE81A-C817-4719-9167-471E72A0ECE2}"/>
          </ac:spMkLst>
        </pc:spChg>
      </pc:sldChg>
      <pc:sldChg chg="delSp modSp add mod">
        <pc:chgData name="Evgenia Korneva" userId="e62070071816427d" providerId="LiveId" clId="{7FE70F71-85BE-4241-B5D0-7579E321C684}" dt="2021-03-15T06:03:28.633" v="12903" actId="478"/>
        <pc:sldMkLst>
          <pc:docMk/>
          <pc:sldMk cId="3203013018" sldId="562"/>
        </pc:sldMkLst>
        <pc:spChg chg="mod">
          <ac:chgData name="Evgenia Korneva" userId="e62070071816427d" providerId="LiveId" clId="{7FE70F71-85BE-4241-B5D0-7579E321C684}" dt="2021-03-15T06:03:25.343" v="12902" actId="207"/>
          <ac:spMkLst>
            <pc:docMk/>
            <pc:sldMk cId="3203013018" sldId="562"/>
            <ac:spMk id="10" creationId="{E0EBE81A-C817-4719-9167-471E72A0ECE2}"/>
          </ac:spMkLst>
        </pc:spChg>
        <pc:spChg chg="del">
          <ac:chgData name="Evgenia Korneva" userId="e62070071816427d" providerId="LiveId" clId="{7FE70F71-85BE-4241-B5D0-7579E321C684}" dt="2021-03-15T06:03:28.633" v="12903" actId="478"/>
          <ac:spMkLst>
            <pc:docMk/>
            <pc:sldMk cId="3203013018" sldId="562"/>
            <ac:spMk id="11" creationId="{C8A8FFDB-D766-46CB-B40A-6E3CA259F769}"/>
          </ac:spMkLst>
        </pc:spChg>
      </pc:sldChg>
      <pc:sldChg chg="delSp modSp add mod">
        <pc:chgData name="Evgenia Korneva" userId="e62070071816427d" providerId="LiveId" clId="{7FE70F71-85BE-4241-B5D0-7579E321C684}" dt="2021-03-15T06:03:44.788" v="12908" actId="207"/>
        <pc:sldMkLst>
          <pc:docMk/>
          <pc:sldMk cId="906264769" sldId="563"/>
        </pc:sldMkLst>
        <pc:spChg chg="del">
          <ac:chgData name="Evgenia Korneva" userId="e62070071816427d" providerId="LiveId" clId="{7FE70F71-85BE-4241-B5D0-7579E321C684}" dt="2021-03-15T06:03:38.197" v="12906" actId="478"/>
          <ac:spMkLst>
            <pc:docMk/>
            <pc:sldMk cId="906264769" sldId="563"/>
            <ac:spMk id="2" creationId="{3B80FDDC-061D-45B1-9857-EC3E5260963D}"/>
          </ac:spMkLst>
        </pc:spChg>
        <pc:spChg chg="del">
          <ac:chgData name="Evgenia Korneva" userId="e62070071816427d" providerId="LiveId" clId="{7FE70F71-85BE-4241-B5D0-7579E321C684}" dt="2021-03-15T06:03:41.527" v="12907" actId="478"/>
          <ac:spMkLst>
            <pc:docMk/>
            <pc:sldMk cId="906264769" sldId="563"/>
            <ac:spMk id="3" creationId="{6B7EB967-D0D7-4FBC-9779-9B64A1A42726}"/>
          </ac:spMkLst>
        </pc:spChg>
        <pc:spChg chg="mod">
          <ac:chgData name="Evgenia Korneva" userId="e62070071816427d" providerId="LiveId" clId="{7FE70F71-85BE-4241-B5D0-7579E321C684}" dt="2021-03-15T06:03:44.788" v="12908" actId="207"/>
          <ac:spMkLst>
            <pc:docMk/>
            <pc:sldMk cId="906264769" sldId="563"/>
            <ac:spMk id="10" creationId="{E0EBE81A-C817-4719-9167-471E72A0ECE2}"/>
          </ac:spMkLst>
        </pc:spChg>
        <pc:graphicFrameChg chg="del">
          <ac:chgData name="Evgenia Korneva" userId="e62070071816427d" providerId="LiveId" clId="{7FE70F71-85BE-4241-B5D0-7579E321C684}" dt="2021-03-15T06:03:36.531" v="12905" actId="478"/>
          <ac:graphicFrameMkLst>
            <pc:docMk/>
            <pc:sldMk cId="906264769" sldId="563"/>
            <ac:graphicFrameMk id="12" creationId="{119D1FA3-14DF-4ED3-A2D0-429234777AB2}"/>
          </ac:graphicFrameMkLst>
        </pc:graphicFrameChg>
      </pc:sldChg>
      <pc:sldChg chg="modSp add">
        <pc:chgData name="Evgenia Korneva" userId="e62070071816427d" providerId="LiveId" clId="{7FE70F71-85BE-4241-B5D0-7579E321C684}" dt="2021-03-15T06:03:57.617" v="12910" actId="207"/>
        <pc:sldMkLst>
          <pc:docMk/>
          <pc:sldMk cId="826122245" sldId="564"/>
        </pc:sldMkLst>
        <pc:spChg chg="mod">
          <ac:chgData name="Evgenia Korneva" userId="e62070071816427d" providerId="LiveId" clId="{7FE70F71-85BE-4241-B5D0-7579E321C684}" dt="2021-03-15T06:03:57.617" v="12910" actId="207"/>
          <ac:spMkLst>
            <pc:docMk/>
            <pc:sldMk cId="826122245" sldId="564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4:10.197" v="12912" actId="207"/>
        <pc:sldMkLst>
          <pc:docMk/>
          <pc:sldMk cId="1492846862" sldId="565"/>
        </pc:sldMkLst>
        <pc:spChg chg="mod">
          <ac:chgData name="Evgenia Korneva" userId="e62070071816427d" providerId="LiveId" clId="{7FE70F71-85BE-4241-B5D0-7579E321C684}" dt="2021-03-15T06:04:10.197" v="12912" actId="207"/>
          <ac:spMkLst>
            <pc:docMk/>
            <pc:sldMk cId="1492846862" sldId="565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4:20.743" v="12914" actId="207"/>
        <pc:sldMkLst>
          <pc:docMk/>
          <pc:sldMk cId="2417761984" sldId="566"/>
        </pc:sldMkLst>
        <pc:spChg chg="mod">
          <ac:chgData name="Evgenia Korneva" userId="e62070071816427d" providerId="LiveId" clId="{7FE70F71-85BE-4241-B5D0-7579E321C684}" dt="2021-03-15T06:04:20.743" v="12914" actId="207"/>
          <ac:spMkLst>
            <pc:docMk/>
            <pc:sldMk cId="2417761984" sldId="566"/>
            <ac:spMk id="10" creationId="{E0EBE81A-C817-4719-9167-471E72A0ECE2}"/>
          </ac:spMkLst>
        </pc:spChg>
      </pc:sldChg>
      <pc:sldChg chg="delSp modSp add mod">
        <pc:chgData name="Evgenia Korneva" userId="e62070071816427d" providerId="LiveId" clId="{7FE70F71-85BE-4241-B5D0-7579E321C684}" dt="2021-03-15T06:04:31.766" v="12917" actId="207"/>
        <pc:sldMkLst>
          <pc:docMk/>
          <pc:sldMk cId="3990395100" sldId="567"/>
        </pc:sldMkLst>
        <pc:spChg chg="mod">
          <ac:chgData name="Evgenia Korneva" userId="e62070071816427d" providerId="LiveId" clId="{7FE70F71-85BE-4241-B5D0-7579E321C684}" dt="2021-03-15T06:04:31.766" v="12917" actId="207"/>
          <ac:spMkLst>
            <pc:docMk/>
            <pc:sldMk cId="3990395100" sldId="567"/>
            <ac:spMk id="10" creationId="{E0EBE81A-C817-4719-9167-471E72A0ECE2}"/>
          </ac:spMkLst>
        </pc:spChg>
        <pc:graphicFrameChg chg="del">
          <ac:chgData name="Evgenia Korneva" userId="e62070071816427d" providerId="LiveId" clId="{7FE70F71-85BE-4241-B5D0-7579E321C684}" dt="2021-03-15T06:04:28.907" v="12916" actId="478"/>
          <ac:graphicFrameMkLst>
            <pc:docMk/>
            <pc:sldMk cId="3990395100" sldId="567"/>
            <ac:graphicFrameMk id="12" creationId="{119D1FA3-14DF-4ED3-A2D0-429234777AB2}"/>
          </ac:graphicFrameMkLst>
        </pc:graphicFrameChg>
      </pc:sldChg>
      <pc:sldChg chg="modSp add">
        <pc:chgData name="Evgenia Korneva" userId="e62070071816427d" providerId="LiveId" clId="{7FE70F71-85BE-4241-B5D0-7579E321C684}" dt="2021-03-15T06:04:46.560" v="12919" actId="207"/>
        <pc:sldMkLst>
          <pc:docMk/>
          <pc:sldMk cId="215262025" sldId="568"/>
        </pc:sldMkLst>
        <pc:spChg chg="mod">
          <ac:chgData name="Evgenia Korneva" userId="e62070071816427d" providerId="LiveId" clId="{7FE70F71-85BE-4241-B5D0-7579E321C684}" dt="2021-03-15T06:04:46.560" v="12919" actId="207"/>
          <ac:spMkLst>
            <pc:docMk/>
            <pc:sldMk cId="215262025" sldId="568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4:53.457" v="12921" actId="207"/>
        <pc:sldMkLst>
          <pc:docMk/>
          <pc:sldMk cId="3103907804" sldId="569"/>
        </pc:sldMkLst>
        <pc:spChg chg="mod">
          <ac:chgData name="Evgenia Korneva" userId="e62070071816427d" providerId="LiveId" clId="{7FE70F71-85BE-4241-B5D0-7579E321C684}" dt="2021-03-15T06:04:53.457" v="12921" actId="207"/>
          <ac:spMkLst>
            <pc:docMk/>
            <pc:sldMk cId="3103907804" sldId="569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5:00.343" v="12923" actId="207"/>
        <pc:sldMkLst>
          <pc:docMk/>
          <pc:sldMk cId="3378771200" sldId="570"/>
        </pc:sldMkLst>
        <pc:spChg chg="mod">
          <ac:chgData name="Evgenia Korneva" userId="e62070071816427d" providerId="LiveId" clId="{7FE70F71-85BE-4241-B5D0-7579E321C684}" dt="2021-03-15T06:05:00.343" v="12923" actId="207"/>
          <ac:spMkLst>
            <pc:docMk/>
            <pc:sldMk cId="3378771200" sldId="570"/>
            <ac:spMk id="10" creationId="{E0EBE81A-C817-4719-9167-471E72A0ECE2}"/>
          </ac:spMkLst>
        </pc:spChg>
      </pc:sldChg>
      <pc:sldChg chg="modSp add">
        <pc:chgData name="Evgenia Korneva" userId="e62070071816427d" providerId="LiveId" clId="{7FE70F71-85BE-4241-B5D0-7579E321C684}" dt="2021-03-15T06:05:06.091" v="12925" actId="207"/>
        <pc:sldMkLst>
          <pc:docMk/>
          <pc:sldMk cId="3732418379" sldId="571"/>
        </pc:sldMkLst>
        <pc:spChg chg="mod">
          <ac:chgData name="Evgenia Korneva" userId="e62070071816427d" providerId="LiveId" clId="{7FE70F71-85BE-4241-B5D0-7579E321C684}" dt="2021-03-15T06:05:06.091" v="12925" actId="207"/>
          <ac:spMkLst>
            <pc:docMk/>
            <pc:sldMk cId="3732418379" sldId="571"/>
            <ac:spMk id="10" creationId="{E0EBE81A-C817-4719-9167-471E72A0ECE2}"/>
          </ac:spMkLst>
        </pc:spChg>
      </pc:sldChg>
      <pc:sldChg chg="delSp add mod">
        <pc:chgData name="Evgenia Korneva" userId="e62070071816427d" providerId="LiveId" clId="{7FE70F71-85BE-4241-B5D0-7579E321C684}" dt="2021-03-15T06:05:12.055" v="12927" actId="478"/>
        <pc:sldMkLst>
          <pc:docMk/>
          <pc:sldMk cId="3259261186" sldId="572"/>
        </pc:sldMkLst>
        <pc:graphicFrameChg chg="del">
          <ac:chgData name="Evgenia Korneva" userId="e62070071816427d" providerId="LiveId" clId="{7FE70F71-85BE-4241-B5D0-7579E321C684}" dt="2021-03-15T06:05:12.055" v="12927" actId="478"/>
          <ac:graphicFrameMkLst>
            <pc:docMk/>
            <pc:sldMk cId="3259261186" sldId="572"/>
            <ac:graphicFrameMk id="12" creationId="{119D1FA3-14DF-4ED3-A2D0-429234777AB2}"/>
          </ac:graphicFrameMkLst>
        </pc:graphicFrameChg>
      </pc:sldChg>
      <pc:sldChg chg="modSp add">
        <pc:chgData name="Evgenia Korneva" userId="e62070071816427d" providerId="LiveId" clId="{7FE70F71-85BE-4241-B5D0-7579E321C684}" dt="2021-03-15T06:05:22.427" v="12929" actId="207"/>
        <pc:sldMkLst>
          <pc:docMk/>
          <pc:sldMk cId="184569423" sldId="573"/>
        </pc:sldMkLst>
        <pc:spChg chg="mod">
          <ac:chgData name="Evgenia Korneva" userId="e62070071816427d" providerId="LiveId" clId="{7FE70F71-85BE-4241-B5D0-7579E321C684}" dt="2021-03-15T06:05:22.427" v="12929" actId="207"/>
          <ac:spMkLst>
            <pc:docMk/>
            <pc:sldMk cId="184569423" sldId="573"/>
            <ac:spMk id="10" creationId="{E0EBE81A-C817-4719-9167-471E72A0ECE2}"/>
          </ac:spMkLst>
        </pc:spChg>
      </pc:sldChg>
      <pc:sldChg chg="addSp delSp modSp new mod">
        <pc:chgData name="Evgenia Korneva" userId="e62070071816427d" providerId="LiveId" clId="{7FE70F71-85BE-4241-B5D0-7579E321C684}" dt="2021-03-15T06:16:14.563" v="13179" actId="20577"/>
        <pc:sldMkLst>
          <pc:docMk/>
          <pc:sldMk cId="4121541495" sldId="574"/>
        </pc:sldMkLst>
        <pc:spChg chg="mod">
          <ac:chgData name="Evgenia Korneva" userId="e62070071816427d" providerId="LiveId" clId="{7FE70F71-85BE-4241-B5D0-7579E321C684}" dt="2021-03-15T06:12:45.826" v="12963" actId="947"/>
          <ac:spMkLst>
            <pc:docMk/>
            <pc:sldMk cId="4121541495" sldId="574"/>
            <ac:spMk id="2" creationId="{F86C8F00-582D-4F6F-8468-5DDEC3F0E619}"/>
          </ac:spMkLst>
        </pc:spChg>
        <pc:spChg chg="del">
          <ac:chgData name="Evgenia Korneva" userId="e62070071816427d" providerId="LiveId" clId="{7FE70F71-85BE-4241-B5D0-7579E321C684}" dt="2021-03-15T06:12:33.566" v="12960"/>
          <ac:spMkLst>
            <pc:docMk/>
            <pc:sldMk cId="4121541495" sldId="574"/>
            <ac:spMk id="3" creationId="{5BC8D782-5458-4D20-BBE4-DFF26E703627}"/>
          </ac:spMkLst>
        </pc:spChg>
        <pc:spChg chg="mod">
          <ac:chgData name="Evgenia Korneva" userId="e62070071816427d" providerId="LiveId" clId="{7FE70F71-85BE-4241-B5D0-7579E321C684}" dt="2021-03-15T06:12:33.566" v="12960"/>
          <ac:spMkLst>
            <pc:docMk/>
            <pc:sldMk cId="4121541495" sldId="574"/>
            <ac:spMk id="4" creationId="{FC1D99ED-82DF-45EC-8EC4-7A9284D13666}"/>
          </ac:spMkLst>
        </pc:spChg>
        <pc:spChg chg="mod">
          <ac:chgData name="Evgenia Korneva" userId="e62070071816427d" providerId="LiveId" clId="{7FE70F71-85BE-4241-B5D0-7579E321C684}" dt="2021-03-15T06:12:33.566" v="12960"/>
          <ac:spMkLst>
            <pc:docMk/>
            <pc:sldMk cId="4121541495" sldId="574"/>
            <ac:spMk id="5" creationId="{4B3DB53B-E6B5-4E55-9E10-4FA74692A7B6}"/>
          </ac:spMkLst>
        </pc:spChg>
        <pc:spChg chg="add del mod">
          <ac:chgData name="Evgenia Korneva" userId="e62070071816427d" providerId="LiveId" clId="{7FE70F71-85BE-4241-B5D0-7579E321C684}" dt="2021-03-15T06:12:36.821" v="12961"/>
          <ac:spMkLst>
            <pc:docMk/>
            <pc:sldMk cId="4121541495" sldId="574"/>
            <ac:spMk id="6" creationId="{61A26A41-AB5C-4253-8CF7-5732EB4E3CA4}"/>
          </ac:spMkLst>
        </pc:spChg>
        <pc:spChg chg="add mod">
          <ac:chgData name="Evgenia Korneva" userId="e62070071816427d" providerId="LiveId" clId="{7FE70F71-85BE-4241-B5D0-7579E321C684}" dt="2021-03-15T06:16:14.563" v="13179" actId="20577"/>
          <ac:spMkLst>
            <pc:docMk/>
            <pc:sldMk cId="4121541495" sldId="574"/>
            <ac:spMk id="7" creationId="{E01100A8-0EEF-4DEA-AC35-8F33C2F39CAF}"/>
          </ac:spMkLst>
        </pc:spChg>
        <pc:picChg chg="add mod">
          <ac:chgData name="Evgenia Korneva" userId="e62070071816427d" providerId="LiveId" clId="{7FE70F71-85BE-4241-B5D0-7579E321C684}" dt="2021-03-15T06:12:36.821" v="12961"/>
          <ac:picMkLst>
            <pc:docMk/>
            <pc:sldMk cId="4121541495" sldId="574"/>
            <ac:picMk id="8" creationId="{99115455-2FA2-47DF-BB7F-FDEF1C270135}"/>
          </ac:picMkLst>
        </pc:picChg>
      </pc:sldChg>
      <pc:sldChg chg="modSp add">
        <pc:chgData name="Evgenia Korneva" userId="e62070071816427d" providerId="LiveId" clId="{7FE70F71-85BE-4241-B5D0-7579E321C684}" dt="2021-03-15T06:15:48.113" v="13157" actId="207"/>
        <pc:sldMkLst>
          <pc:docMk/>
          <pc:sldMk cId="2918903034" sldId="575"/>
        </pc:sldMkLst>
        <pc:spChg chg="mod">
          <ac:chgData name="Evgenia Korneva" userId="e62070071816427d" providerId="LiveId" clId="{7FE70F71-85BE-4241-B5D0-7579E321C684}" dt="2021-03-15T06:15:48.113" v="13157" actId="207"/>
          <ac:spMkLst>
            <pc:docMk/>
            <pc:sldMk cId="2918903034" sldId="575"/>
            <ac:spMk id="7" creationId="{E01100A8-0EEF-4DEA-AC35-8F33C2F39CAF}"/>
          </ac:spMkLst>
        </pc:spChg>
      </pc:sldChg>
      <pc:sldChg chg="modSp add">
        <pc:chgData name="Evgenia Korneva" userId="e62070071816427d" providerId="LiveId" clId="{7FE70F71-85BE-4241-B5D0-7579E321C684}" dt="2021-03-15T06:15:54.572" v="13159" actId="207"/>
        <pc:sldMkLst>
          <pc:docMk/>
          <pc:sldMk cId="2219908075" sldId="576"/>
        </pc:sldMkLst>
        <pc:spChg chg="mod">
          <ac:chgData name="Evgenia Korneva" userId="e62070071816427d" providerId="LiveId" clId="{7FE70F71-85BE-4241-B5D0-7579E321C684}" dt="2021-03-15T06:15:54.572" v="13159" actId="207"/>
          <ac:spMkLst>
            <pc:docMk/>
            <pc:sldMk cId="2219908075" sldId="576"/>
            <ac:spMk id="7" creationId="{E01100A8-0EEF-4DEA-AC35-8F33C2F39CAF}"/>
          </ac:spMkLst>
        </pc:spChg>
      </pc:sldChg>
      <pc:sldChg chg="modSp add">
        <pc:chgData name="Evgenia Korneva" userId="e62070071816427d" providerId="LiveId" clId="{7FE70F71-85BE-4241-B5D0-7579E321C684}" dt="2021-03-15T06:16:00.429" v="13161" actId="207"/>
        <pc:sldMkLst>
          <pc:docMk/>
          <pc:sldMk cId="286496656" sldId="577"/>
        </pc:sldMkLst>
        <pc:spChg chg="mod">
          <ac:chgData name="Evgenia Korneva" userId="e62070071816427d" providerId="LiveId" clId="{7FE70F71-85BE-4241-B5D0-7579E321C684}" dt="2021-03-15T06:16:00.429" v="13161" actId="207"/>
          <ac:spMkLst>
            <pc:docMk/>
            <pc:sldMk cId="286496656" sldId="577"/>
            <ac:spMk id="7" creationId="{E01100A8-0EEF-4DEA-AC35-8F33C2F39CAF}"/>
          </ac:spMkLst>
        </pc:spChg>
      </pc:sldChg>
      <pc:sldChg chg="addSp delSp modSp new mod">
        <pc:chgData name="Evgenia Korneva" userId="e62070071816427d" providerId="LiveId" clId="{7FE70F71-85BE-4241-B5D0-7579E321C684}" dt="2021-03-15T07:48:07.488" v="13214" actId="113"/>
        <pc:sldMkLst>
          <pc:docMk/>
          <pc:sldMk cId="3973727340" sldId="578"/>
        </pc:sldMkLst>
        <pc:spChg chg="del">
          <ac:chgData name="Evgenia Korneva" userId="e62070071816427d" providerId="LiveId" clId="{7FE70F71-85BE-4241-B5D0-7579E321C684}" dt="2021-03-15T07:47:44.306" v="13192"/>
          <ac:spMkLst>
            <pc:docMk/>
            <pc:sldMk cId="3973727340" sldId="578"/>
            <ac:spMk id="2" creationId="{AADCC963-EC35-4F56-95A7-0A3481757CBE}"/>
          </ac:spMkLst>
        </pc:spChg>
        <pc:spChg chg="del">
          <ac:chgData name="Evgenia Korneva" userId="e62070071816427d" providerId="LiveId" clId="{7FE70F71-85BE-4241-B5D0-7579E321C684}" dt="2021-03-15T07:47:44.306" v="13192"/>
          <ac:spMkLst>
            <pc:docMk/>
            <pc:sldMk cId="3973727340" sldId="578"/>
            <ac:spMk id="3" creationId="{ABA07114-4938-4165-AF35-E01AC530F180}"/>
          </ac:spMkLst>
        </pc:spChg>
        <pc:spChg chg="mod">
          <ac:chgData name="Evgenia Korneva" userId="e62070071816427d" providerId="LiveId" clId="{7FE70F71-85BE-4241-B5D0-7579E321C684}" dt="2021-03-15T07:47:51.606" v="13193"/>
          <ac:spMkLst>
            <pc:docMk/>
            <pc:sldMk cId="3973727340" sldId="578"/>
            <ac:spMk id="4" creationId="{B3EE186E-A404-4822-B832-F979A2AF27C0}"/>
          </ac:spMkLst>
        </pc:spChg>
        <pc:spChg chg="mod">
          <ac:chgData name="Evgenia Korneva" userId="e62070071816427d" providerId="LiveId" clId="{7FE70F71-85BE-4241-B5D0-7579E321C684}" dt="2021-03-15T07:47:51.606" v="13193"/>
          <ac:spMkLst>
            <pc:docMk/>
            <pc:sldMk cId="3973727340" sldId="578"/>
            <ac:spMk id="5" creationId="{DC7C2B43-6EC4-4F7B-9DD1-9E924D22D956}"/>
          </ac:spMkLst>
        </pc:spChg>
        <pc:spChg chg="add del mod">
          <ac:chgData name="Evgenia Korneva" userId="e62070071816427d" providerId="LiveId" clId="{7FE70F71-85BE-4241-B5D0-7579E321C684}" dt="2021-03-15T07:47:51.606" v="13193"/>
          <ac:spMkLst>
            <pc:docMk/>
            <pc:sldMk cId="3973727340" sldId="578"/>
            <ac:spMk id="6" creationId="{D1947EBA-D7BF-4D3B-A5BA-A7F1D3B58D70}"/>
          </ac:spMkLst>
        </pc:spChg>
        <pc:spChg chg="add del mod">
          <ac:chgData name="Evgenia Korneva" userId="e62070071816427d" providerId="LiveId" clId="{7FE70F71-85BE-4241-B5D0-7579E321C684}" dt="2021-03-15T07:47:51.606" v="13193"/>
          <ac:spMkLst>
            <pc:docMk/>
            <pc:sldMk cId="3973727340" sldId="578"/>
            <ac:spMk id="7" creationId="{75CE2462-A747-4543-9AD7-1BA5784FAE6F}"/>
          </ac:spMkLst>
        </pc:spChg>
        <pc:spChg chg="add mod">
          <ac:chgData name="Evgenia Korneva" userId="e62070071816427d" providerId="LiveId" clId="{7FE70F71-85BE-4241-B5D0-7579E321C684}" dt="2021-03-15T07:48:07.488" v="13214" actId="113"/>
          <ac:spMkLst>
            <pc:docMk/>
            <pc:sldMk cId="3973727340" sldId="578"/>
            <ac:spMk id="8" creationId="{4FFE65FB-62F1-4CF6-AA24-D98D7FE34A61}"/>
          </ac:spMkLst>
        </pc:spChg>
        <pc:spChg chg="add mod">
          <ac:chgData name="Evgenia Korneva" userId="e62070071816427d" providerId="LiveId" clId="{7FE70F71-85BE-4241-B5D0-7579E321C684}" dt="2021-03-15T07:47:51.606" v="13193"/>
          <ac:spMkLst>
            <pc:docMk/>
            <pc:sldMk cId="3973727340" sldId="578"/>
            <ac:spMk id="9" creationId="{D23C3E78-33A3-43B5-B1D8-02ACE09DD7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F3761-EE71-45DC-8A7F-C7256D35D5C4}" type="datetimeFigureOut">
              <a:rPr lang="en-BE" smtClean="0"/>
              <a:t>15/03/2021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B0CB3-F3A7-423B-8915-7118AA991D7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272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6AD5-FB5D-4AD0-9A1A-92277973F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D4F6F-4423-4C6C-89B8-4818E2C48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C736B-EA90-48AC-A22D-41C3593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F9C7-2875-455E-8B13-1C2572A7A7BD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AE51B-B999-43B5-9B7E-440FA69D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634B-1AB2-4A22-ABBC-2A901426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6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128BD-CFDF-492C-A2CA-9393AF37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52CC8-D64D-4DAF-BE53-2F22EB576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37D69-F228-48D9-810B-BC78FA12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B4F3-EAF2-479A-9A72-963E27B72F8A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76959-CDE3-4C2D-A748-4FE4DF44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FA39-CE14-40A7-8BD6-9D25BA59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583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490B6-9835-40FF-A096-39FB1A6E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B52D1-36F4-46DC-859B-472FFFA88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9A2F9-641A-4916-A901-59F9E0B7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44D45-4BD2-48F6-B9E1-72F55D9735A1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96535-5865-446E-A345-BF592651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D308-F2AD-4EBB-982C-ADE7F4F8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49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A067-7E0B-4B0D-8D38-B0EFD9EB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all" baseline="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10AE-5A5F-4242-903A-1A03D9A6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4425C-AFF6-43F0-BF38-9D9160E0E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2A1B-E311-4A64-9BBD-9555DC31B58B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2D17F-CA7A-4596-ADC9-3326DF1C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03F24-37D8-4C76-9C1D-D2062E53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006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AE3D-771A-4BB1-BA71-19C362A9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B0853-CF3E-45A3-A7C6-98996F9D6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58CDC-7AED-4607-B858-E6B70FB7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FE64D-97D7-4FF9-9D8C-C34D96E03186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7900B-5D2D-4F05-A7F6-3A17B9A6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6D46-2797-413F-AE8F-6CCBB1664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83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A7AC-4A57-486C-8AD4-D891F54D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821B-F549-4C33-B6F2-6866C9F8D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5A5AD-6E6B-46B1-933C-19487DE63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AA6DA-64A9-47A7-AFB5-5165D5DD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A48B7-323A-4FFD-9168-A7D3715F17EE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DF430-6794-4F5C-A734-E8305FC3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653B2-8A0A-4191-9D69-780ADC8F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379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5074-2279-4055-AA94-3625E9BD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BED85-D085-4649-BA3A-10CCD628E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B3ED5-71E3-4728-BF79-8F39100EB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A3B67-8E82-4342-984A-5D3E2A520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6B8B21-CE8F-4447-926E-755D0CDDE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E877D-95AE-4FBC-BF48-9E1A30B6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39C0-A781-4DED-8F6F-2E50C039FD48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8A371-4B36-4149-AFD9-086D436E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52D33-6B80-4E61-99CE-6C985F6A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89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C7CE-CCF2-4D1A-9E87-B9645C0B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9DFC4-BDD7-4A80-83EC-E0868287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EDFE-0251-4E6D-808F-93A5ECE6013E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2ABA6-ACCD-4768-9455-6C7FD93C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B71D6-1AE4-4769-8B97-4E5DB546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513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05905-37A2-4EF1-81CA-B1CAF1D3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21F49-4467-43DB-A828-0A47E7E84349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31605-11AD-4687-A470-68023A6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563A2-D453-463C-9736-93EC006E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024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7B68-5A91-4C81-BB0F-36A6AE41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E763-542D-4A1D-B6AE-D4E992A8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CE2F1-45FB-471C-BF0B-1EA027244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EC1D2-8F73-4200-B933-5669B3AC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8A42-6D92-458E-9AC7-1C590A976F13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0E018-EDA5-46D5-AD56-0C8ACF83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F5FB1-0DD7-4035-A960-7DBF638F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7950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F002-D5FB-4F90-981D-85A0D792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350F6-B4EF-4917-AC9A-8E0319896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BC72C-8EE5-48A4-B13D-D2DEFB531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04780-7C9B-4945-99A3-2B5B31EF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15D3-50E4-4E0C-B048-2737D99B3974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88B2E-E761-4F39-B671-02B91A39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899E3-1549-4A92-8122-AD2B9905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475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20E09-B19D-4F8C-ACDD-766960A54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9531F-EF3D-4038-AD52-B3CCED73A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E7B42-38A1-4AE4-A4C4-266EFD3CE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54AD7-F26C-42F7-86D9-A92C4DB8A964}" type="datetime8">
              <a:rPr lang="en-BE" smtClean="0"/>
              <a:t>15/03/2021 08:19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7CF8D-54E0-4F2F-A7F0-9963F7FA4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CB016-D889-4505-A490-8A118273D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3AD64-197B-4482-B4A9-D25F5206133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959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oda-storyboard.com/en/models/deciphering-number-plates-russi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oda-storyboard.com/en/models/deciphering-number-plates-russi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oda-storyboard.com/en/models/deciphering-number-plates-russi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oda-storyboard.com/en/models/deciphering-number-plates-russi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XM0qoghJNkjnrVL3QVb_cSYRnfz1qdf7CLK6yFezF18/edit?usp=sharing" TargetMode="External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oda-storyboard.com/en/models/deciphering-number-plates-russi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uk-running-out-phone-numbers-9768042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theverge.com/2019/5/16/18627581/japan-phone-numbers-10-billion-14-digit-numbers" TargetMode="Externa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vgeniakorneva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vgeniakorneva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evgeniakorneva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mailto:evgeniakorneva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29B-A7E4-4A65-A288-610010C0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1122363"/>
            <a:ext cx="105664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ELEMENTARY COMBINATORICS &amp; PROBABILITY</a:t>
            </a:r>
            <a:endParaRPr lang="en-BE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2F817-06CB-448E-B553-8D147248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1 </a:t>
            </a:r>
          </a:p>
          <a:p>
            <a:endParaRPr lang="en-US" dirty="0"/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Sets</a:t>
            </a:r>
            <a:b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 counting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911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C381-E730-4E9A-9D30-67D85585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A8E7-DAE2-4680-BC66-06A2EA38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Class: 09:00 – 12:20</a:t>
            </a:r>
          </a:p>
          <a:p>
            <a:endParaRPr lang="en-US" dirty="0"/>
          </a:p>
          <a:p>
            <a:r>
              <a:rPr lang="en-US" dirty="0"/>
              <a:t>Week 1: Combinatorics.</a:t>
            </a:r>
          </a:p>
          <a:p>
            <a:r>
              <a:rPr lang="en-US" dirty="0"/>
              <a:t>Weeks 2 &amp; 3: Probability.</a:t>
            </a:r>
          </a:p>
          <a:p>
            <a:endParaRPr lang="en-US" dirty="0"/>
          </a:p>
          <a:p>
            <a:r>
              <a:rPr lang="en-US" dirty="0"/>
              <a:t>Evaluation:</a:t>
            </a:r>
          </a:p>
          <a:p>
            <a:pPr lvl="1"/>
            <a:r>
              <a:rPr lang="en-US" sz="2800" dirty="0"/>
              <a:t>5 graded assignments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5% each</a:t>
            </a:r>
            <a:r>
              <a:rPr lang="en-US" sz="2800" dirty="0"/>
              <a:t>;</a:t>
            </a:r>
          </a:p>
          <a:p>
            <a:pPr lvl="1"/>
            <a:r>
              <a:rPr lang="en-US" sz="2800" dirty="0"/>
              <a:t>2 interim exams (March 22 &amp; 29)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25% each</a:t>
            </a:r>
            <a:r>
              <a:rPr lang="en-US" sz="2800" dirty="0"/>
              <a:t>;</a:t>
            </a:r>
          </a:p>
          <a:p>
            <a:pPr lvl="1"/>
            <a:r>
              <a:rPr lang="en-US" sz="2800" dirty="0"/>
              <a:t>Final exam (April 2), </a:t>
            </a:r>
            <a:r>
              <a:rPr lang="en-US" sz="2800" i="1" dirty="0">
                <a:solidFill>
                  <a:schemeClr val="bg2">
                    <a:lumMod val="50000"/>
                  </a:schemeClr>
                </a:solidFill>
              </a:rPr>
              <a:t>25%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A3F05-CEF8-4098-A040-78F88D75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7C839-E907-4A4F-8ED9-15DC035B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3980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</a:t>
            </a:r>
            <a:r>
              <a:rPr lang="nl-BE" sz="3200" dirty="0">
                <a:solidFill>
                  <a:schemeClr val="bg1"/>
                </a:solidFill>
              </a:rPr>
              <a:t>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5897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687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∅ = </a:t>
            </a:r>
            <a:r>
              <a:rPr lang="nl-BE" sz="3200" dirty="0">
                <a:solidFill>
                  <a:schemeClr val="bg1"/>
                </a:solidFill>
              </a:rPr>
              <a:t>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56300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46732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U = </a:t>
            </a:r>
            <a:r>
              <a:rPr lang="nl-BE" sz="3200" dirty="0">
                <a:solidFill>
                  <a:schemeClr val="bg1"/>
                </a:solidFill>
              </a:rPr>
              <a:t>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06870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>
                <a:solidFill>
                  <a:schemeClr val="bg1"/>
                </a:solidFill>
              </a:rPr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43660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U = </a:t>
            </a:r>
            <a:r>
              <a:rPr lang="nl-BE" sz="3200" dirty="0">
                <a:solidFill>
                  <a:schemeClr val="bg1"/>
                </a:solidFill>
              </a:rPr>
              <a:t>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26222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AC7-B1E5-4610-B2B8-C14433B4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QUIZ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BB6B-76E6-4E58-9F6E-19B67200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∅ = A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∅ = ∅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∪ U = U</a:t>
            </a:r>
          </a:p>
          <a:p>
            <a:pPr marL="514350" indent="-514350" fontAlgn="base">
              <a:buFont typeface="+mj-lt"/>
              <a:buAutoNum type="arabicPeriod"/>
            </a:pPr>
            <a:endParaRPr lang="nl-BE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sz="3200" dirty="0"/>
              <a:t>A ∩ U = A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2C451-61EE-4766-A1B4-5848081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8DA0-C601-422E-92EE-588D270A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98279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2F63-F389-4B9E-B5C0-4BE94BE2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LAWS</a:t>
            </a:r>
            <a:endParaRPr lang="en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093EDE-10FE-4E38-BE8C-EA057BC45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56" t="13849" r="31087" b="51594"/>
          <a:stretch/>
        </p:blipFill>
        <p:spPr>
          <a:xfrm>
            <a:off x="2199640" y="1938018"/>
            <a:ext cx="7782560" cy="39855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ABE10-595A-4862-A696-E6C305B2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D6F20-A0B5-41DE-ACFB-75369932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0347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ED8A-39A0-4D70-823E-B0329CC6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970A6-164D-47DB-876A-ACFCC1493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A and B be two sets.</a:t>
                </a:r>
              </a:p>
              <a:p>
                <a:endParaRPr lang="en-US" sz="1000" dirty="0"/>
              </a:p>
              <a:p>
                <a:pPr algn="just"/>
                <a:r>
                  <a:rPr lang="en-US" b="1" dirty="0"/>
                  <a:t>Cartesian product </a:t>
                </a:r>
                <a:r>
                  <a:rPr lang="en-US" dirty="0"/>
                  <a:t>of two sets A and B is a set, containing all sequences, where the first element is from set A and the second is from set B:</a:t>
                </a:r>
              </a:p>
              <a:p>
                <a:pPr marL="0" indent="0" algn="just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x B = {(a, b) |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A,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B}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970A6-164D-47DB-876A-ACFCC1493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F0568-344E-4D5C-89BF-47ADF5B9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A67DB-7D3F-457D-8EAF-53FBF039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1868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5F0B21-C8F5-493F-AC31-A2D8B56DC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LET’S START!</a:t>
            </a:r>
            <a:endParaRPr lang="en-BE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196CDA-0730-45A7-A8BF-48BBB27BF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B6731-5F1B-41FA-A490-E559E3519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00972-9791-4F38-A5E8-46F1BDF2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5215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4DD5-8664-426F-82FC-11BAEE9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91-6CF8-4836-B668-4C756F8A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= {wine, beer, water}</a:t>
            </a:r>
          </a:p>
          <a:p>
            <a:r>
              <a:rPr lang="en-US" dirty="0"/>
              <a:t>F = {spaghetti, burgers}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 x F = {(wine,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(wine, burgers),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(beer,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(beer, burgers),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 (water,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(water, burgers)}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A7E03-449F-4509-BAFD-C3773669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37BFC-48B6-42F2-850E-11730912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8068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4DD5-8664-426F-82FC-11BAEE9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91-6CF8-4836-B668-4C756F8A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= {wine, beer, water}</a:t>
            </a:r>
          </a:p>
          <a:p>
            <a:r>
              <a:rPr lang="en-US" dirty="0"/>
              <a:t>F = {spaghetti, burgers}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D x F = {</a:t>
            </a:r>
            <a:r>
              <a:rPr lang="en-US" dirty="0">
                <a:solidFill>
                  <a:schemeClr val="bg1"/>
                </a:solidFill>
              </a:rPr>
              <a:t>(wine,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(wine, burgers),</a:t>
            </a:r>
            <a:br>
              <a:rPr lang="en-US" dirty="0"/>
            </a:br>
            <a:r>
              <a:rPr lang="en-US" dirty="0"/>
              <a:t>             </a:t>
            </a:r>
            <a:r>
              <a:rPr lang="en-US" dirty="0">
                <a:solidFill>
                  <a:schemeClr val="bg1"/>
                </a:solidFill>
              </a:rPr>
              <a:t>(beer,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(beer, burgers),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               (water,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(water, burgers)</a:t>
            </a:r>
            <a:r>
              <a:rPr lang="en-US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A7E03-449F-4509-BAFD-C3773669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37BFC-48B6-42F2-850E-11730912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72921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4DD5-8664-426F-82FC-11BAEE9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91-6CF8-4836-B668-4C756F8A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= {wine, beer, water}</a:t>
            </a:r>
          </a:p>
          <a:p>
            <a:r>
              <a:rPr lang="en-US" dirty="0"/>
              <a:t>F = {spaghetti, burgers}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D x F = {(wine, spaghetti),</a:t>
            </a:r>
            <a:br>
              <a:rPr lang="en-US" dirty="0"/>
            </a:br>
            <a:r>
              <a:rPr lang="en-US" dirty="0"/>
              <a:t>           (wine, burgers),</a:t>
            </a:r>
            <a:br>
              <a:rPr lang="en-US" dirty="0"/>
            </a:br>
            <a:r>
              <a:rPr lang="en-US" dirty="0"/>
              <a:t>             </a:t>
            </a:r>
            <a:r>
              <a:rPr lang="en-US" dirty="0">
                <a:solidFill>
                  <a:schemeClr val="bg1"/>
                </a:solidFill>
              </a:rPr>
              <a:t>(beer,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(beer, burgers),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               (water,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(water, burgers)</a:t>
            </a:r>
            <a:r>
              <a:rPr lang="en-US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A7E03-449F-4509-BAFD-C3773669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37BFC-48B6-42F2-850E-11730912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97855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4DD5-8664-426F-82FC-11BAEE9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91-6CF8-4836-B668-4C756F8A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= {wine, beer, water}</a:t>
            </a:r>
          </a:p>
          <a:p>
            <a:r>
              <a:rPr lang="en-US" dirty="0"/>
              <a:t>F = {spaghetti, burgers}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D x F = {(wine, spaghetti),</a:t>
            </a:r>
            <a:br>
              <a:rPr lang="en-US" dirty="0"/>
            </a:br>
            <a:r>
              <a:rPr lang="en-US" dirty="0"/>
              <a:t>           (wine, burgers),</a:t>
            </a:r>
            <a:br>
              <a:rPr lang="en-US" dirty="0"/>
            </a:br>
            <a:r>
              <a:rPr lang="en-US" dirty="0"/>
              <a:t>             (beer, spaghetti),</a:t>
            </a:r>
            <a:br>
              <a:rPr lang="en-US" dirty="0"/>
            </a:br>
            <a:r>
              <a:rPr lang="en-US" dirty="0"/>
              <a:t>           (beer, burgers),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               (water, spaghetti),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(water, burgers)</a:t>
            </a:r>
            <a:r>
              <a:rPr lang="en-US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A7E03-449F-4509-BAFD-C3773669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37BFC-48B6-42F2-850E-11730912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3341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4DD5-8664-426F-82FC-11BAEE94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D991-6CF8-4836-B668-4C756F8A3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= {wine, beer, water}</a:t>
            </a:r>
          </a:p>
          <a:p>
            <a:r>
              <a:rPr lang="en-US" dirty="0"/>
              <a:t>F = {spaghetti, burgers}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D x F = {(wine, spaghetti),</a:t>
            </a:r>
            <a:br>
              <a:rPr lang="en-US" dirty="0"/>
            </a:br>
            <a:r>
              <a:rPr lang="en-US" dirty="0"/>
              <a:t>           (wine, burgers),</a:t>
            </a:r>
            <a:br>
              <a:rPr lang="en-US" dirty="0"/>
            </a:br>
            <a:r>
              <a:rPr lang="en-US" dirty="0"/>
              <a:t>             (beer, spaghetti),</a:t>
            </a:r>
            <a:br>
              <a:rPr lang="en-US" dirty="0"/>
            </a:br>
            <a:r>
              <a:rPr lang="en-US" dirty="0"/>
              <a:t>           (beer, burgers),</a:t>
            </a:r>
            <a:br>
              <a:rPr lang="en-US" dirty="0"/>
            </a:br>
            <a:r>
              <a:rPr lang="en-US" dirty="0"/>
              <a:t>               (water, spaghetti),</a:t>
            </a:r>
            <a:br>
              <a:rPr lang="en-US" dirty="0"/>
            </a:br>
            <a:r>
              <a:rPr lang="en-US" dirty="0"/>
              <a:t>              (water, burgers)}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A7E03-449F-4509-BAFD-C3773669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37BFC-48B6-42F2-850E-11730912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5228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916477-0BE9-4167-AF1F-D79862F0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 TO COUNTING…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57B583-63D9-4CD0-8DCA-7BA2AFF92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AFE7A-9817-4E8C-AB12-4A69ABA9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BE736-A789-44EA-8D82-AE41513A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9475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66C362-614F-45D0-B566-877B272A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ADDITION PRINCIPLE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55B738-46D8-47C0-8ED4-3A9E00D09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(aka Rule of sum)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78DB-3A17-40FE-8403-9B60A1C0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E810C1-4874-4EFE-A075-074F77B4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1428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8378-E5C1-47C1-9718-56327698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order dinner for tonight:</a:t>
            </a:r>
          </a:p>
          <a:p>
            <a:pPr lvl="1"/>
            <a:r>
              <a:rPr lang="en-US" sz="2800" dirty="0"/>
              <a:t>Pizza: </a:t>
            </a:r>
          </a:p>
          <a:p>
            <a:pPr marL="457200" lvl="1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Dominos, Pizza Hut or King Slice (3 restaurants)</a:t>
            </a:r>
          </a:p>
          <a:p>
            <a:pPr lvl="1"/>
            <a:r>
              <a:rPr lang="en-US" sz="2800" dirty="0"/>
              <a:t>Sushi:</a:t>
            </a:r>
          </a:p>
          <a:p>
            <a:pPr marL="457200" lvl="1" indent="0" algn="ctr">
              <a:buNone/>
            </a:pPr>
            <a:r>
              <a:rPr lang="en-US" sz="2800" dirty="0" err="1">
                <a:solidFill>
                  <a:schemeClr val="bg1"/>
                </a:solidFill>
              </a:rPr>
              <a:t>Wabi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Sabi</a:t>
            </a:r>
            <a:r>
              <a:rPr lang="en-US" sz="2800" dirty="0">
                <a:solidFill>
                  <a:schemeClr val="bg1"/>
                </a:solidFill>
              </a:rPr>
              <a:t> or Sakura (2 restaurants)</a:t>
            </a:r>
          </a:p>
          <a:p>
            <a:pPr marL="457200" lvl="1" indent="0" algn="ctr">
              <a:buNone/>
            </a:pPr>
            <a:endParaRPr lang="en-US" dirty="0"/>
          </a:p>
          <a:p>
            <a:pPr algn="just"/>
            <a:r>
              <a:rPr lang="en-US" dirty="0">
                <a:solidFill>
                  <a:schemeClr val="bg1"/>
                </a:solidFill>
              </a:rPr>
              <a:t>How many options are there?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 pizza places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sushi places = </a:t>
            </a:r>
            <a:r>
              <a:rPr lang="en-US" b="1" dirty="0">
                <a:solidFill>
                  <a:schemeClr val="bg1"/>
                </a:solidFill>
              </a:rPr>
              <a:t>3 + 2</a:t>
            </a:r>
            <a:r>
              <a:rPr lang="en-US" dirty="0">
                <a:solidFill>
                  <a:schemeClr val="bg1"/>
                </a:solidFill>
              </a:rPr>
              <a:t> = 5 options in total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EDF9-B561-4A5A-81D9-27031E2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23982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8378-E5C1-47C1-9718-56327698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order dinner for tonight:</a:t>
            </a:r>
          </a:p>
          <a:p>
            <a:pPr lvl="1"/>
            <a:r>
              <a:rPr lang="en-US" sz="2800" dirty="0"/>
              <a:t>Pizza: </a:t>
            </a:r>
          </a:p>
          <a:p>
            <a:pPr marL="457200" lvl="1" indent="0" algn="ctr">
              <a:buNone/>
            </a:pPr>
            <a:r>
              <a:rPr lang="en-US" sz="2800" dirty="0"/>
              <a:t>Dominos, Pizza Hut or King Slice (3 restaurants)</a:t>
            </a:r>
          </a:p>
          <a:p>
            <a:pPr lvl="1"/>
            <a:r>
              <a:rPr lang="en-US" sz="2800" dirty="0"/>
              <a:t>Sushi:</a:t>
            </a:r>
          </a:p>
          <a:p>
            <a:pPr marL="457200" lvl="1" indent="0" algn="ctr">
              <a:buNone/>
            </a:pPr>
            <a:r>
              <a:rPr lang="en-US" sz="2800" dirty="0" err="1">
                <a:solidFill>
                  <a:schemeClr val="bg1"/>
                </a:solidFill>
              </a:rPr>
              <a:t>Wabi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Sabi</a:t>
            </a:r>
            <a:r>
              <a:rPr lang="en-US" sz="2800" dirty="0">
                <a:solidFill>
                  <a:schemeClr val="bg1"/>
                </a:solidFill>
              </a:rPr>
              <a:t> or Sakura (2 restaurants)</a:t>
            </a:r>
          </a:p>
          <a:p>
            <a:pPr marL="457200" lvl="1" indent="0" algn="ctr">
              <a:buNone/>
            </a:pPr>
            <a:endParaRPr lang="en-US" dirty="0"/>
          </a:p>
          <a:p>
            <a:pPr algn="just"/>
            <a:r>
              <a:rPr lang="en-US" dirty="0">
                <a:solidFill>
                  <a:schemeClr val="bg1"/>
                </a:solidFill>
              </a:rPr>
              <a:t>How many options are there?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 pizza places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sushi places = </a:t>
            </a:r>
            <a:r>
              <a:rPr lang="en-US" b="1" dirty="0">
                <a:solidFill>
                  <a:schemeClr val="bg1"/>
                </a:solidFill>
              </a:rPr>
              <a:t>3 + 2</a:t>
            </a:r>
            <a:r>
              <a:rPr lang="en-US" dirty="0">
                <a:solidFill>
                  <a:schemeClr val="bg1"/>
                </a:solidFill>
              </a:rPr>
              <a:t> = 5 options in total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EDF9-B561-4A5A-81D9-27031E2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4964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8378-E5C1-47C1-9718-56327698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order dinner for tonight:</a:t>
            </a:r>
          </a:p>
          <a:p>
            <a:pPr lvl="1"/>
            <a:r>
              <a:rPr lang="en-US" sz="2800" dirty="0"/>
              <a:t>Pizza: </a:t>
            </a:r>
          </a:p>
          <a:p>
            <a:pPr marL="457200" lvl="1" indent="0" algn="ctr">
              <a:buNone/>
            </a:pPr>
            <a:r>
              <a:rPr lang="en-US" sz="2800" dirty="0"/>
              <a:t>Dominos, Pizza Hut or King Slice (3 restaurants)</a:t>
            </a:r>
          </a:p>
          <a:p>
            <a:pPr lvl="1"/>
            <a:r>
              <a:rPr lang="en-US" sz="2800" dirty="0"/>
              <a:t>Sushi:</a:t>
            </a:r>
          </a:p>
          <a:p>
            <a:pPr marL="457200" lvl="1" indent="0" algn="ctr">
              <a:buNone/>
            </a:pPr>
            <a:r>
              <a:rPr lang="en-US" sz="2800" dirty="0" err="1"/>
              <a:t>Wabi</a:t>
            </a:r>
            <a:r>
              <a:rPr lang="en-US" sz="2800" dirty="0"/>
              <a:t> </a:t>
            </a:r>
            <a:r>
              <a:rPr lang="en-US" sz="2800" dirty="0" err="1"/>
              <a:t>Sabi</a:t>
            </a:r>
            <a:r>
              <a:rPr lang="en-US" sz="2800" dirty="0"/>
              <a:t> or Sakura (2 restaurants)</a:t>
            </a:r>
          </a:p>
          <a:p>
            <a:pPr marL="457200" lvl="1" indent="0" algn="ctr">
              <a:buNone/>
            </a:pPr>
            <a:endParaRPr lang="en-US" dirty="0"/>
          </a:p>
          <a:p>
            <a:pPr algn="just"/>
            <a:r>
              <a:rPr lang="en-US" dirty="0">
                <a:solidFill>
                  <a:schemeClr val="bg1"/>
                </a:solidFill>
              </a:rPr>
              <a:t>How many options are there?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 pizza places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sushi places = </a:t>
            </a:r>
            <a:r>
              <a:rPr lang="en-US" b="1" dirty="0">
                <a:solidFill>
                  <a:schemeClr val="bg1"/>
                </a:solidFill>
              </a:rPr>
              <a:t>3 + 2</a:t>
            </a:r>
            <a:r>
              <a:rPr lang="en-US" dirty="0">
                <a:solidFill>
                  <a:schemeClr val="bg1"/>
                </a:solidFill>
              </a:rPr>
              <a:t> = 5 options in total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EDF9-B561-4A5A-81D9-27031E2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701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EBA2-D8FA-49A3-A885-E40EED02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5353-9DB3-474B-B2CE-6023D854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 art of counting.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A690-D89F-480F-9A91-1D94BBFE0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3D4F4-443A-4148-8011-F8248F57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64617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8378-E5C1-47C1-9718-56327698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order dinner for tonight:</a:t>
            </a:r>
          </a:p>
          <a:p>
            <a:pPr lvl="1"/>
            <a:r>
              <a:rPr lang="en-US" sz="2800" dirty="0"/>
              <a:t>Pizza: </a:t>
            </a:r>
          </a:p>
          <a:p>
            <a:pPr marL="457200" lvl="1" indent="0" algn="ctr">
              <a:buNone/>
            </a:pPr>
            <a:r>
              <a:rPr lang="en-US" sz="2800" dirty="0"/>
              <a:t>Dominos, Pizza Hut or King Slice (3 restaurants)</a:t>
            </a:r>
          </a:p>
          <a:p>
            <a:pPr lvl="1"/>
            <a:r>
              <a:rPr lang="en-US" sz="2800" dirty="0"/>
              <a:t>Sushi:</a:t>
            </a:r>
          </a:p>
          <a:p>
            <a:pPr marL="457200" lvl="1" indent="0" algn="ctr">
              <a:buNone/>
            </a:pPr>
            <a:r>
              <a:rPr lang="en-US" sz="2800" dirty="0" err="1"/>
              <a:t>Wabi</a:t>
            </a:r>
            <a:r>
              <a:rPr lang="en-US" sz="2800" dirty="0"/>
              <a:t> </a:t>
            </a:r>
            <a:r>
              <a:rPr lang="en-US" sz="2800" dirty="0" err="1"/>
              <a:t>Sabi</a:t>
            </a:r>
            <a:r>
              <a:rPr lang="en-US" sz="2800" dirty="0"/>
              <a:t> or Sakura (2 restaurants)</a:t>
            </a:r>
          </a:p>
          <a:p>
            <a:pPr marL="457200" lvl="1" indent="0" algn="ctr">
              <a:buNone/>
            </a:pPr>
            <a:endParaRPr lang="en-US" dirty="0"/>
          </a:p>
          <a:p>
            <a:pPr algn="just"/>
            <a:r>
              <a:rPr lang="en-US" dirty="0"/>
              <a:t>How many options are there in total?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 pizza places </a:t>
            </a:r>
            <a:r>
              <a:rPr lang="en-US" b="1" dirty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sushi places = </a:t>
            </a:r>
            <a:r>
              <a:rPr lang="en-US" b="1" dirty="0">
                <a:solidFill>
                  <a:schemeClr val="bg1"/>
                </a:solidFill>
              </a:rPr>
              <a:t>3 + 2</a:t>
            </a:r>
            <a:r>
              <a:rPr lang="en-US" dirty="0">
                <a:solidFill>
                  <a:schemeClr val="bg1"/>
                </a:solidFill>
              </a:rPr>
              <a:t> = 5 options in total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EDF9-B561-4A5A-81D9-27031E2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31029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8378-E5C1-47C1-9718-56327698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order dinner for tonight:</a:t>
            </a:r>
          </a:p>
          <a:p>
            <a:pPr lvl="1"/>
            <a:r>
              <a:rPr lang="en-US" sz="2800" dirty="0"/>
              <a:t>Pizza: </a:t>
            </a:r>
          </a:p>
          <a:p>
            <a:pPr marL="457200" lvl="1" indent="0" algn="ctr">
              <a:buNone/>
            </a:pPr>
            <a:r>
              <a:rPr lang="en-US" sz="2800" dirty="0"/>
              <a:t>Dominos, Pizza Hut or King Slice (3 restaurants)</a:t>
            </a:r>
          </a:p>
          <a:p>
            <a:pPr lvl="1"/>
            <a:r>
              <a:rPr lang="en-US" sz="2800" dirty="0"/>
              <a:t>Sushi:</a:t>
            </a:r>
          </a:p>
          <a:p>
            <a:pPr marL="457200" lvl="1" indent="0" algn="ctr">
              <a:buNone/>
            </a:pPr>
            <a:r>
              <a:rPr lang="en-US" sz="2800" dirty="0" err="1"/>
              <a:t>Wabi</a:t>
            </a:r>
            <a:r>
              <a:rPr lang="en-US" sz="2800" dirty="0"/>
              <a:t> </a:t>
            </a:r>
            <a:r>
              <a:rPr lang="en-US" sz="2800" dirty="0" err="1"/>
              <a:t>Sabi</a:t>
            </a:r>
            <a:r>
              <a:rPr lang="en-US" sz="2800" dirty="0"/>
              <a:t> or Sakura (2 restaurants)</a:t>
            </a:r>
          </a:p>
          <a:p>
            <a:pPr marL="457200" lvl="1" indent="0" algn="ctr">
              <a:buNone/>
            </a:pPr>
            <a:endParaRPr lang="en-US" dirty="0"/>
          </a:p>
          <a:p>
            <a:pPr algn="just"/>
            <a:r>
              <a:rPr lang="en-US" dirty="0"/>
              <a:t>How many options are there in total?</a:t>
            </a:r>
          </a:p>
          <a:p>
            <a:pPr marL="0" indent="0" algn="ctr">
              <a:buNone/>
            </a:pPr>
            <a:r>
              <a:rPr lang="en-US" b="1" dirty="0"/>
              <a:t>3</a:t>
            </a:r>
            <a:r>
              <a:rPr lang="en-US" dirty="0"/>
              <a:t> pizza places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/>
              <a:t>2</a:t>
            </a:r>
            <a:r>
              <a:rPr lang="en-US" dirty="0"/>
              <a:t> sushi places =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3 + 2</a:t>
            </a:r>
            <a:r>
              <a:rPr lang="en-US" dirty="0">
                <a:solidFill>
                  <a:schemeClr val="bg1"/>
                </a:solidFill>
              </a:rPr>
              <a:t> = 5 options in total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EDF9-B561-4A5A-81D9-27031E2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68393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sum: EXAMPLE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8378-E5C1-47C1-9718-56327698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order dinner for tonight:</a:t>
            </a:r>
          </a:p>
          <a:p>
            <a:pPr lvl="1"/>
            <a:r>
              <a:rPr lang="en-US" sz="2800" dirty="0"/>
              <a:t>Pizza: </a:t>
            </a:r>
          </a:p>
          <a:p>
            <a:pPr marL="457200" lvl="1" indent="0" algn="ctr">
              <a:buNone/>
            </a:pPr>
            <a:r>
              <a:rPr lang="en-US" sz="2800" dirty="0"/>
              <a:t>Dominos, Pizza Hut or King Slice (3 restaurants)</a:t>
            </a:r>
          </a:p>
          <a:p>
            <a:pPr lvl="1"/>
            <a:r>
              <a:rPr lang="en-US" sz="2800" dirty="0"/>
              <a:t>Sushi:</a:t>
            </a:r>
          </a:p>
          <a:p>
            <a:pPr marL="457200" lvl="1" indent="0" algn="ctr">
              <a:buNone/>
            </a:pPr>
            <a:r>
              <a:rPr lang="en-US" sz="2800" dirty="0" err="1"/>
              <a:t>Wabi</a:t>
            </a:r>
            <a:r>
              <a:rPr lang="en-US" sz="2800" dirty="0"/>
              <a:t> </a:t>
            </a:r>
            <a:r>
              <a:rPr lang="en-US" sz="2800" dirty="0" err="1"/>
              <a:t>Sabi</a:t>
            </a:r>
            <a:r>
              <a:rPr lang="en-US" sz="2800" dirty="0"/>
              <a:t> or Sakura (2 restaurants)</a:t>
            </a:r>
          </a:p>
          <a:p>
            <a:pPr marL="457200" lvl="1" indent="0" algn="ctr">
              <a:buNone/>
            </a:pPr>
            <a:endParaRPr lang="en-US" dirty="0"/>
          </a:p>
          <a:p>
            <a:pPr algn="just"/>
            <a:r>
              <a:rPr lang="en-US" dirty="0"/>
              <a:t>How many options are there in total?</a:t>
            </a:r>
          </a:p>
          <a:p>
            <a:pPr marL="0" indent="0" algn="ctr">
              <a:buNone/>
            </a:pPr>
            <a:r>
              <a:rPr lang="en-US" b="1" dirty="0"/>
              <a:t>3</a:t>
            </a:r>
            <a:r>
              <a:rPr lang="en-US" dirty="0"/>
              <a:t> pizza places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b="1" dirty="0"/>
              <a:t>2</a:t>
            </a:r>
            <a:r>
              <a:rPr lang="en-US" dirty="0"/>
              <a:t> sushi places = </a:t>
            </a:r>
            <a:r>
              <a:rPr lang="en-US" b="1" dirty="0"/>
              <a:t>3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b="1" dirty="0"/>
              <a:t> 2</a:t>
            </a:r>
            <a:r>
              <a:rPr lang="en-US" dirty="0"/>
              <a:t> = 5 options in total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EDF9-B561-4A5A-81D9-27031E26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23318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0ECA-C04D-4613-BC83-DF562F1B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9A02-A044-45E6-9118-973009C1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there are </a:t>
            </a:r>
            <a:r>
              <a:rPr lang="en-US" b="1" dirty="0"/>
              <a:t>a</a:t>
            </a:r>
            <a:r>
              <a:rPr lang="en-US" dirty="0"/>
              <a:t> ways of doing something and </a:t>
            </a:r>
            <a:r>
              <a:rPr lang="en-US" b="1" dirty="0"/>
              <a:t>b</a:t>
            </a:r>
            <a:r>
              <a:rPr lang="en-US" dirty="0"/>
              <a:t> number of ways of doing another thing and we can not do both at the same time, then there are </a:t>
            </a:r>
            <a:r>
              <a:rPr lang="en-US" b="1" dirty="0"/>
              <a:t>a + b</a:t>
            </a:r>
            <a:r>
              <a:rPr lang="en-US" dirty="0"/>
              <a:t> ways to choose one of the actions.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9C137-21E9-45CD-A0EC-46CBF72B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A73DA-AD65-4B08-865A-31A94643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7940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and B are </a:t>
                </a:r>
                <a:r>
                  <a:rPr lang="en-US" u="sng" dirty="0"/>
                  <a:t>disjoint sets</a:t>
                </a:r>
                <a:r>
                  <a:rPr lang="en-US" dirty="0"/>
                  <a:t> (A </a:t>
                </a:r>
                <a:r>
                  <a:rPr lang="en-US" b="1" dirty="0"/>
                  <a:t>∩ </a:t>
                </a:r>
                <a:r>
                  <a:rPr lang="en-US" dirty="0"/>
                  <a:t>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),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|A</a:t>
                </a:r>
                <a:r>
                  <a:rPr lang="en-US" b="1" dirty="0">
                    <a:solidFill>
                      <a:schemeClr val="bg1"/>
                    </a:solidFill>
                  </a:rPr>
                  <a:t> ∪</a:t>
                </a:r>
                <a:r>
                  <a:rPr lang="en-US" dirty="0">
                    <a:solidFill>
                      <a:schemeClr val="bg1"/>
                    </a:solidFill>
                  </a:rPr>
                  <a:t> B | = |A| + |B|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rule of sum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If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∩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∩ </a:t>
                </a:r>
                <a:r>
                  <a:rPr lang="en-US" dirty="0">
                    <a:solidFill>
                      <a:schemeClr val="bg1"/>
                    </a:solidFill>
                  </a:rPr>
                  <a:t>… </a:t>
                </a:r>
                <a:r>
                  <a:rPr lang="en-US" b="1" dirty="0">
                    <a:solidFill>
                      <a:schemeClr val="bg1"/>
                    </a:solidFill>
                  </a:rPr>
                  <a:t>∩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∪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∪ </a:t>
                </a:r>
                <a:r>
                  <a:rPr lang="en-US" dirty="0">
                    <a:solidFill>
                      <a:schemeClr val="bg1"/>
                    </a:solidFill>
                  </a:rPr>
                  <a:t>…</a:t>
                </a:r>
                <a:r>
                  <a:rPr lang="en-US" b="1" dirty="0">
                    <a:solidFill>
                      <a:schemeClr val="bg1"/>
                    </a:solidFill>
                  </a:rPr>
                  <a:t> ∪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+ …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E20A-E168-4372-A183-800798FC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27703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and B are </a:t>
                </a:r>
                <a:r>
                  <a:rPr lang="en-US" u="sng" dirty="0"/>
                  <a:t>disjoint sets</a:t>
                </a:r>
                <a:r>
                  <a:rPr lang="en-US" dirty="0"/>
                  <a:t> (A </a:t>
                </a:r>
                <a:r>
                  <a:rPr lang="en-US" b="1" dirty="0"/>
                  <a:t>∩ </a:t>
                </a:r>
                <a:r>
                  <a:rPr lang="en-US" dirty="0"/>
                  <a:t>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),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</a:t>
                </a:r>
                <a:r>
                  <a:rPr lang="en-US" b="1" dirty="0"/>
                  <a:t> ∪</a:t>
                </a:r>
                <a:r>
                  <a:rPr lang="en-US" dirty="0"/>
                  <a:t> B | = </a:t>
                </a:r>
                <a:r>
                  <a:rPr lang="en-US" dirty="0">
                    <a:solidFill>
                      <a:schemeClr val="bg1"/>
                    </a:solidFill>
                  </a:rPr>
                  <a:t>|A| + |B|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rule of sum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If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∩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∩ </a:t>
                </a:r>
                <a:r>
                  <a:rPr lang="en-US" dirty="0">
                    <a:solidFill>
                      <a:schemeClr val="bg1"/>
                    </a:solidFill>
                  </a:rPr>
                  <a:t>… </a:t>
                </a:r>
                <a:r>
                  <a:rPr lang="en-US" b="1" dirty="0">
                    <a:solidFill>
                      <a:schemeClr val="bg1"/>
                    </a:solidFill>
                  </a:rPr>
                  <a:t>∩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∪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∪ </a:t>
                </a:r>
                <a:r>
                  <a:rPr lang="en-US" dirty="0">
                    <a:solidFill>
                      <a:schemeClr val="bg1"/>
                    </a:solidFill>
                  </a:rPr>
                  <a:t>…</a:t>
                </a:r>
                <a:r>
                  <a:rPr lang="en-US" b="1" dirty="0">
                    <a:solidFill>
                      <a:schemeClr val="bg1"/>
                    </a:solidFill>
                  </a:rPr>
                  <a:t> ∪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+ …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E20A-E168-4372-A183-800798FC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21343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and B are </a:t>
                </a:r>
                <a:r>
                  <a:rPr lang="en-US" u="sng" dirty="0"/>
                  <a:t>disjoint sets</a:t>
                </a:r>
                <a:r>
                  <a:rPr lang="en-US" dirty="0"/>
                  <a:t> (A </a:t>
                </a:r>
                <a:r>
                  <a:rPr lang="en-US" b="1" dirty="0"/>
                  <a:t>∩ </a:t>
                </a:r>
                <a:r>
                  <a:rPr lang="en-US" dirty="0"/>
                  <a:t>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),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</a:t>
                </a:r>
                <a:r>
                  <a:rPr lang="en-US" b="1" dirty="0"/>
                  <a:t> ∪</a:t>
                </a:r>
                <a:r>
                  <a:rPr lang="en-US" dirty="0"/>
                  <a:t> B | = |A| + |B|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rule of sum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If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∩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∩ </a:t>
                </a:r>
                <a:r>
                  <a:rPr lang="en-US" dirty="0">
                    <a:solidFill>
                      <a:schemeClr val="bg1"/>
                    </a:solidFill>
                  </a:rPr>
                  <a:t>… </a:t>
                </a:r>
                <a:r>
                  <a:rPr lang="en-US" b="1" dirty="0">
                    <a:solidFill>
                      <a:schemeClr val="bg1"/>
                    </a:solidFill>
                  </a:rPr>
                  <a:t>∩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∪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∪ </a:t>
                </a:r>
                <a:r>
                  <a:rPr lang="en-US" dirty="0">
                    <a:solidFill>
                      <a:schemeClr val="bg1"/>
                    </a:solidFill>
                  </a:rPr>
                  <a:t>…</a:t>
                </a:r>
                <a:r>
                  <a:rPr lang="en-US" b="1" dirty="0">
                    <a:solidFill>
                      <a:schemeClr val="bg1"/>
                    </a:solidFill>
                  </a:rPr>
                  <a:t> ∪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+ …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E20A-E168-4372-A183-800798FC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04463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and B are </a:t>
                </a:r>
                <a:r>
                  <a:rPr lang="en-US" u="sng" dirty="0"/>
                  <a:t>disjoint sets</a:t>
                </a:r>
                <a:r>
                  <a:rPr lang="en-US" dirty="0"/>
                  <a:t> (A </a:t>
                </a:r>
                <a:r>
                  <a:rPr lang="en-US" b="1" dirty="0"/>
                  <a:t>∩ </a:t>
                </a:r>
                <a:r>
                  <a:rPr lang="en-US" dirty="0"/>
                  <a:t>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),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</a:t>
                </a:r>
                <a:r>
                  <a:rPr lang="en-US" b="1" dirty="0"/>
                  <a:t> ∪</a:t>
                </a:r>
                <a:r>
                  <a:rPr lang="en-US" dirty="0"/>
                  <a:t> B | = |A| + |B|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Generalized rule of sum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If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∩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∩ </a:t>
                </a:r>
                <a:r>
                  <a:rPr lang="en-US" dirty="0">
                    <a:solidFill>
                      <a:schemeClr val="bg1"/>
                    </a:solidFill>
                  </a:rPr>
                  <a:t>… </a:t>
                </a:r>
                <a:r>
                  <a:rPr lang="en-US" b="1" dirty="0">
                    <a:solidFill>
                      <a:schemeClr val="bg1"/>
                    </a:solidFill>
                  </a:rPr>
                  <a:t>∩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∪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∪ </a:t>
                </a:r>
                <a:r>
                  <a:rPr lang="en-US" dirty="0">
                    <a:solidFill>
                      <a:schemeClr val="bg1"/>
                    </a:solidFill>
                  </a:rPr>
                  <a:t>…</a:t>
                </a:r>
                <a:r>
                  <a:rPr lang="en-US" b="1" dirty="0">
                    <a:solidFill>
                      <a:schemeClr val="bg1"/>
                    </a:solidFill>
                  </a:rPr>
                  <a:t> ∪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+ …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E20A-E168-4372-A183-800798FC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3563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and B are </a:t>
                </a:r>
                <a:r>
                  <a:rPr lang="en-US" u="sng" dirty="0"/>
                  <a:t>disjoint sets</a:t>
                </a:r>
                <a:r>
                  <a:rPr lang="en-US" dirty="0"/>
                  <a:t> (A </a:t>
                </a:r>
                <a:r>
                  <a:rPr lang="en-US" b="1" dirty="0"/>
                  <a:t>∩ </a:t>
                </a:r>
                <a:r>
                  <a:rPr lang="en-US" dirty="0"/>
                  <a:t>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),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</a:t>
                </a:r>
                <a:r>
                  <a:rPr lang="en-US" b="1" dirty="0"/>
                  <a:t> ∪</a:t>
                </a:r>
                <a:r>
                  <a:rPr lang="en-US" dirty="0"/>
                  <a:t> B | = |A| + |B|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Generalized rule of sum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If A</a:t>
                </a:r>
                <a:r>
                  <a:rPr lang="en-US" baseline="-25000" dirty="0"/>
                  <a:t>1</a:t>
                </a:r>
                <a:r>
                  <a:rPr lang="en-US" b="1" dirty="0"/>
                  <a:t> ∩ </a:t>
                </a:r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r>
                  <a:rPr lang="en-US" b="1" dirty="0"/>
                  <a:t>∩ </a:t>
                </a:r>
                <a:r>
                  <a:rPr lang="en-US" dirty="0"/>
                  <a:t>… </a:t>
                </a:r>
                <a:r>
                  <a:rPr lang="en-US" b="1" dirty="0"/>
                  <a:t>∩</a:t>
                </a:r>
                <a:r>
                  <a:rPr lang="en-US" dirty="0"/>
                  <a:t> A</a:t>
                </a:r>
                <a:r>
                  <a:rPr lang="en-US" baseline="-25000" dirty="0"/>
                  <a:t>n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dirty="0">
                    <a:solidFill>
                      <a:schemeClr val="bg1"/>
                    </a:solidFill>
                  </a:rPr>
                  <a:t> ∪</a:t>
                </a:r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∪ </a:t>
                </a:r>
                <a:r>
                  <a:rPr lang="en-US" dirty="0">
                    <a:solidFill>
                      <a:schemeClr val="bg1"/>
                    </a:solidFill>
                  </a:rPr>
                  <a:t>…</a:t>
                </a:r>
                <a:r>
                  <a:rPr lang="en-US" b="1" dirty="0">
                    <a:solidFill>
                      <a:schemeClr val="bg1"/>
                    </a:solidFill>
                  </a:rPr>
                  <a:t> ∪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+ … +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E20A-E168-4372-A183-800798FC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68585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5DBC-E6FA-4D17-A3F7-51E1A45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SUM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A and B are </a:t>
                </a:r>
                <a:r>
                  <a:rPr lang="en-US" u="sng" dirty="0"/>
                  <a:t>disjoint sets</a:t>
                </a:r>
                <a:r>
                  <a:rPr lang="en-US" dirty="0"/>
                  <a:t> (A </a:t>
                </a:r>
                <a:r>
                  <a:rPr lang="en-US" b="1" dirty="0"/>
                  <a:t>∩ </a:t>
                </a:r>
                <a:r>
                  <a:rPr lang="en-US" dirty="0"/>
                  <a:t>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),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</a:t>
                </a:r>
                <a:r>
                  <a:rPr lang="en-US" b="1" dirty="0"/>
                  <a:t> ∪</a:t>
                </a:r>
                <a:r>
                  <a:rPr lang="en-US" dirty="0"/>
                  <a:t> B | = |A| + |B|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Generalized rule of sum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If A</a:t>
                </a:r>
                <a:r>
                  <a:rPr lang="en-US" baseline="-25000" dirty="0"/>
                  <a:t>1</a:t>
                </a:r>
                <a:r>
                  <a:rPr lang="en-US" b="1" dirty="0"/>
                  <a:t> ∩ </a:t>
                </a:r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r>
                  <a:rPr lang="en-US" b="1" dirty="0"/>
                  <a:t>∩ </a:t>
                </a:r>
                <a:r>
                  <a:rPr lang="en-US" dirty="0"/>
                  <a:t>… </a:t>
                </a:r>
                <a:r>
                  <a:rPr lang="en-US" b="1" dirty="0"/>
                  <a:t>∩</a:t>
                </a:r>
                <a:r>
                  <a:rPr lang="en-US" dirty="0"/>
                  <a:t> A</a:t>
                </a:r>
                <a:r>
                  <a:rPr lang="en-US" baseline="-25000" dirty="0"/>
                  <a:t>n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 A</a:t>
                </a:r>
                <a:r>
                  <a:rPr lang="en-US" baseline="-25000" dirty="0"/>
                  <a:t>1</a:t>
                </a:r>
                <a:r>
                  <a:rPr lang="en-US" b="1" dirty="0"/>
                  <a:t> ∪</a:t>
                </a:r>
                <a:r>
                  <a:rPr lang="en-US" dirty="0"/>
                  <a:t> A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r>
                  <a:rPr lang="en-US" b="1" dirty="0"/>
                  <a:t>∪ </a:t>
                </a:r>
                <a:r>
                  <a:rPr lang="en-US" dirty="0"/>
                  <a:t>…</a:t>
                </a:r>
                <a:r>
                  <a:rPr lang="en-US" b="1" dirty="0"/>
                  <a:t> ∪ </a:t>
                </a:r>
                <a:r>
                  <a:rPr lang="en-US" dirty="0"/>
                  <a:t>A</a:t>
                </a:r>
                <a:r>
                  <a:rPr lang="en-US" baseline="-25000" dirty="0"/>
                  <a:t>n</a:t>
                </a:r>
                <a:r>
                  <a:rPr lang="en-US" dirty="0"/>
                  <a:t>| = | A</a:t>
                </a:r>
                <a:r>
                  <a:rPr lang="en-US" baseline="-25000" dirty="0"/>
                  <a:t>1 </a:t>
                </a:r>
                <a:r>
                  <a:rPr lang="en-US" dirty="0"/>
                  <a:t>| + | A</a:t>
                </a:r>
                <a:r>
                  <a:rPr lang="en-US" baseline="-25000" dirty="0"/>
                  <a:t>2 </a:t>
                </a:r>
                <a:r>
                  <a:rPr lang="en-US" dirty="0"/>
                  <a:t>| + … + | A</a:t>
                </a:r>
                <a:r>
                  <a:rPr lang="en-US" baseline="-25000" dirty="0"/>
                  <a:t>n </a:t>
                </a:r>
                <a:r>
                  <a:rPr lang="en-US" dirty="0"/>
                  <a:t>|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18378-E5C1-47C1-9718-563276984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30E73-27AF-4C94-A70D-256A0206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CE20A-E168-4372-A183-800798FC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382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EB6A-E198-4ABB-BA64-3B1C397F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pic>
        <p:nvPicPr>
          <p:cNvPr id="5" name="Content Placeholder 4" descr="A picture containing person, indoor, fruit, apple&#10;&#10;Description automatically generated">
            <a:extLst>
              <a:ext uri="{FF2B5EF4-FFF2-40B4-BE49-F238E27FC236}">
                <a16:creationId xmlns:a16="http://schemas.microsoft.com/office/drawing/2014/main" id="{660FF820-AB87-4ADC-8195-65B93B40E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54" y="1825625"/>
            <a:ext cx="3415492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E4B65-65BC-4147-8ED4-81BA994C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D277E-80F1-48A3-A159-6FE83AD2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43378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65E8-2BC0-4339-B217-8351C37F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MULTIPLICATION PRINCIPLE</a:t>
            </a:r>
            <a:endParaRPr lang="en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A13FA-E107-4EDF-A357-C8A5D3F1E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(aka Rule of product)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F7584-60F4-4D18-8BF3-1C08261D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E3F95-3BCE-46A4-8061-AC484457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00793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490FFB-A93C-413D-A397-09380762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</a:t>
            </a:r>
            <a:r>
              <a:rPr lang="en-US" b="0" dirty="0"/>
              <a:t>informally</a:t>
            </a:r>
            <a:endParaRPr lang="en-B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A4C7D-14AA-4AEE-90BB-B1E0A229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there are </a:t>
            </a:r>
            <a:r>
              <a:rPr lang="en-US" sz="3200" b="1" dirty="0"/>
              <a:t>a</a:t>
            </a:r>
            <a:r>
              <a:rPr lang="en-US" sz="3200" dirty="0"/>
              <a:t> ways of doing something and </a:t>
            </a:r>
            <a:r>
              <a:rPr lang="en-US" sz="3200" b="1" dirty="0"/>
              <a:t>b</a:t>
            </a:r>
            <a:r>
              <a:rPr lang="en-US" sz="3200" dirty="0"/>
              <a:t> ways of doing another thing, then there are </a:t>
            </a:r>
            <a:r>
              <a:rPr lang="en-US" sz="3200" b="1" dirty="0"/>
              <a:t>a</a:t>
            </a:r>
            <a:r>
              <a:rPr lang="en-US" sz="3200" dirty="0"/>
              <a:t> · </a:t>
            </a:r>
            <a:r>
              <a:rPr lang="en-US" sz="3200" b="1" dirty="0"/>
              <a:t>b</a:t>
            </a:r>
            <a:r>
              <a:rPr lang="en-US" sz="3200" dirty="0"/>
              <a:t> ways of performing both actions.</a:t>
            </a:r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B9AD-2482-4DFA-97CF-C42F01FE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55C69-A870-450D-BFB6-9FFE5C60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4823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BD8B-FE1A-44C8-AEAC-A374436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want to order pizza:</a:t>
            </a:r>
          </a:p>
          <a:p>
            <a:endParaRPr lang="en-US" sz="1100" dirty="0"/>
          </a:p>
          <a:p>
            <a:pPr lvl="1"/>
            <a:r>
              <a:rPr lang="en-US" sz="2800" dirty="0"/>
              <a:t>first, choose the type of crust: </a:t>
            </a:r>
          </a:p>
          <a:p>
            <a:pPr marL="457200" lvl="1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thin or thick (2 choices);</a:t>
            </a:r>
          </a:p>
          <a:p>
            <a:pPr lvl="1"/>
            <a:r>
              <a:rPr lang="en-US" sz="2800" dirty="0"/>
              <a:t>second, choose one topping: </a:t>
            </a:r>
          </a:p>
          <a:p>
            <a:pPr marL="457200" lvl="1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cheese, pepperoni, or sausage (3 choices). </a:t>
            </a:r>
          </a:p>
          <a:p>
            <a:pPr marL="457200" lvl="1" indent="0" algn="ctr">
              <a:buNone/>
            </a:pPr>
            <a:endParaRPr lang="en-US" sz="1100" dirty="0"/>
          </a:p>
          <a:p>
            <a:r>
              <a:rPr lang="en-US" sz="3200" dirty="0">
                <a:solidFill>
                  <a:schemeClr val="bg1"/>
                </a:solidFill>
              </a:rPr>
              <a:t>How many different pizzas are there?</a:t>
            </a:r>
          </a:p>
          <a:p>
            <a:pPr marL="0" indent="0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ways of choosing crust 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 ways of choosing topping =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b="1" dirty="0">
                <a:solidFill>
                  <a:schemeClr val="bg1"/>
                </a:solidFill>
              </a:rPr>
              <a:t>2 x 3</a:t>
            </a:r>
            <a:r>
              <a:rPr lang="en-US" sz="3200" dirty="0">
                <a:solidFill>
                  <a:schemeClr val="bg1"/>
                </a:solidFill>
              </a:rPr>
              <a:t> = 6 different pizzas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94D3-F895-45B4-8DD2-643398CD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98345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BD8B-FE1A-44C8-AEAC-A374436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want to order pizza:</a:t>
            </a:r>
          </a:p>
          <a:p>
            <a:endParaRPr lang="en-US" sz="1100" dirty="0"/>
          </a:p>
          <a:p>
            <a:pPr lvl="1"/>
            <a:r>
              <a:rPr lang="en-US" sz="2800" dirty="0"/>
              <a:t>first, choose the type of crust: </a:t>
            </a:r>
          </a:p>
          <a:p>
            <a:pPr marL="457200" lvl="1" indent="0" algn="ctr">
              <a:buNone/>
            </a:pPr>
            <a:r>
              <a:rPr lang="en-US" sz="2800" dirty="0"/>
              <a:t>thin or thick (2 choices);</a:t>
            </a:r>
          </a:p>
          <a:p>
            <a:pPr lvl="1"/>
            <a:r>
              <a:rPr lang="en-US" sz="2800" dirty="0"/>
              <a:t>second, choose one topping: </a:t>
            </a:r>
          </a:p>
          <a:p>
            <a:pPr marL="457200" lvl="1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cheese, pepperoni, or sausage (3 choices). </a:t>
            </a:r>
          </a:p>
          <a:p>
            <a:pPr marL="457200" lvl="1" indent="0" algn="ctr">
              <a:buNone/>
            </a:pPr>
            <a:endParaRPr lang="en-US" sz="1100" dirty="0"/>
          </a:p>
          <a:p>
            <a:r>
              <a:rPr lang="en-US" sz="3200" dirty="0">
                <a:solidFill>
                  <a:schemeClr val="bg1"/>
                </a:solidFill>
              </a:rPr>
              <a:t>How many different pizzas are there?</a:t>
            </a:r>
          </a:p>
          <a:p>
            <a:pPr marL="0" indent="0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ways of choosing crust 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 ways of choosing topping =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b="1" dirty="0">
                <a:solidFill>
                  <a:schemeClr val="bg1"/>
                </a:solidFill>
              </a:rPr>
              <a:t>2 x 3</a:t>
            </a:r>
            <a:r>
              <a:rPr lang="en-US" sz="3200" dirty="0">
                <a:solidFill>
                  <a:schemeClr val="bg1"/>
                </a:solidFill>
              </a:rPr>
              <a:t> = 6 different pizzas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94D3-F895-45B4-8DD2-643398CD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1496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BD8B-FE1A-44C8-AEAC-A374436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want to order pizza:</a:t>
            </a:r>
          </a:p>
          <a:p>
            <a:endParaRPr lang="en-US" sz="1100" dirty="0"/>
          </a:p>
          <a:p>
            <a:pPr lvl="1"/>
            <a:r>
              <a:rPr lang="en-US" sz="2800" dirty="0"/>
              <a:t>first, choose the type of crust: </a:t>
            </a:r>
          </a:p>
          <a:p>
            <a:pPr marL="457200" lvl="1" indent="0" algn="ctr">
              <a:buNone/>
            </a:pPr>
            <a:r>
              <a:rPr lang="en-US" sz="2800" dirty="0"/>
              <a:t>thin or thick (2 choices);</a:t>
            </a:r>
          </a:p>
          <a:p>
            <a:pPr lvl="1"/>
            <a:r>
              <a:rPr lang="en-US" sz="2800" dirty="0"/>
              <a:t>second, choose one topping: </a:t>
            </a:r>
          </a:p>
          <a:p>
            <a:pPr marL="457200" lvl="1" indent="0" algn="ctr">
              <a:buNone/>
            </a:pPr>
            <a:r>
              <a:rPr lang="en-US" sz="2800" dirty="0"/>
              <a:t>cheese, pepperoni, or sausage (3 choices). </a:t>
            </a:r>
          </a:p>
          <a:p>
            <a:pPr marL="457200" lvl="1" indent="0" algn="ctr">
              <a:buNone/>
            </a:pPr>
            <a:endParaRPr lang="en-US" sz="1100" dirty="0"/>
          </a:p>
          <a:p>
            <a:r>
              <a:rPr lang="en-US" sz="3200" dirty="0">
                <a:solidFill>
                  <a:schemeClr val="bg1"/>
                </a:solidFill>
              </a:rPr>
              <a:t>How many different pizzas are there?</a:t>
            </a:r>
          </a:p>
          <a:p>
            <a:pPr marL="0" indent="0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ways of choosing crust 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 ways of choosing topping =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b="1" dirty="0">
                <a:solidFill>
                  <a:schemeClr val="bg1"/>
                </a:solidFill>
              </a:rPr>
              <a:t>2 x 3</a:t>
            </a:r>
            <a:r>
              <a:rPr lang="en-US" sz="3200" dirty="0">
                <a:solidFill>
                  <a:schemeClr val="bg1"/>
                </a:solidFill>
              </a:rPr>
              <a:t> = 6 different pizzas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94D3-F895-45B4-8DD2-643398CD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12409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BD8B-FE1A-44C8-AEAC-A374436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want to order pizza:</a:t>
            </a:r>
          </a:p>
          <a:p>
            <a:endParaRPr lang="en-US" sz="1100" dirty="0"/>
          </a:p>
          <a:p>
            <a:pPr lvl="1"/>
            <a:r>
              <a:rPr lang="en-US" sz="2800" dirty="0"/>
              <a:t>first, choose the type of crust: </a:t>
            </a:r>
          </a:p>
          <a:p>
            <a:pPr marL="457200" lvl="1" indent="0" algn="ctr">
              <a:buNone/>
            </a:pPr>
            <a:r>
              <a:rPr lang="en-US" sz="2800" dirty="0"/>
              <a:t>thin or thick (2 choices);</a:t>
            </a:r>
          </a:p>
          <a:p>
            <a:pPr lvl="1"/>
            <a:r>
              <a:rPr lang="en-US" sz="2800" dirty="0"/>
              <a:t>second, choose one topping: </a:t>
            </a:r>
          </a:p>
          <a:p>
            <a:pPr marL="457200" lvl="1" indent="0" algn="ctr">
              <a:buNone/>
            </a:pPr>
            <a:r>
              <a:rPr lang="en-US" sz="2800" dirty="0"/>
              <a:t>cheese, pepperoni, or sausage (3 choices). </a:t>
            </a:r>
          </a:p>
          <a:p>
            <a:pPr marL="457200" lvl="1" indent="0" algn="ctr">
              <a:buNone/>
            </a:pPr>
            <a:endParaRPr lang="en-US" sz="1100" dirty="0"/>
          </a:p>
          <a:p>
            <a:r>
              <a:rPr lang="en-US" sz="3200" dirty="0"/>
              <a:t>How many different pizzas are there?</a:t>
            </a:r>
          </a:p>
          <a:p>
            <a:pPr marL="0" indent="0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ways of choosing crust 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 ways of choosing topping =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b="1" dirty="0">
                <a:solidFill>
                  <a:schemeClr val="bg1"/>
                </a:solidFill>
              </a:rPr>
              <a:t>2 x 3</a:t>
            </a:r>
            <a:r>
              <a:rPr lang="en-US" sz="3200" dirty="0">
                <a:solidFill>
                  <a:schemeClr val="bg1"/>
                </a:solidFill>
              </a:rPr>
              <a:t> = 6 different pizzas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94D3-F895-45B4-8DD2-643398CD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779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BD8B-FE1A-44C8-AEAC-A374436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want to order pizza:</a:t>
            </a:r>
          </a:p>
          <a:p>
            <a:endParaRPr lang="en-US" sz="1100" dirty="0"/>
          </a:p>
          <a:p>
            <a:pPr lvl="1"/>
            <a:r>
              <a:rPr lang="en-US" sz="2800" dirty="0"/>
              <a:t>first, choose the type of crust: </a:t>
            </a:r>
          </a:p>
          <a:p>
            <a:pPr marL="457200" lvl="1" indent="0" algn="ctr">
              <a:buNone/>
            </a:pPr>
            <a:r>
              <a:rPr lang="en-US" sz="2800" dirty="0"/>
              <a:t>thin or thick (2 choices);</a:t>
            </a:r>
          </a:p>
          <a:p>
            <a:pPr lvl="1"/>
            <a:r>
              <a:rPr lang="en-US" sz="2800" dirty="0"/>
              <a:t>second, choose one topping: </a:t>
            </a:r>
          </a:p>
          <a:p>
            <a:pPr marL="457200" lvl="1" indent="0" algn="ctr">
              <a:buNone/>
            </a:pPr>
            <a:r>
              <a:rPr lang="en-US" sz="2800" dirty="0"/>
              <a:t>cheese, pepperoni, or sausage (3 choices). </a:t>
            </a:r>
          </a:p>
          <a:p>
            <a:pPr marL="457200" lvl="1" indent="0" algn="ctr">
              <a:buNone/>
            </a:pPr>
            <a:endParaRPr lang="en-US" sz="1100" dirty="0"/>
          </a:p>
          <a:p>
            <a:r>
              <a:rPr lang="en-US" sz="3200" dirty="0"/>
              <a:t>How many different pizzas are there?</a:t>
            </a:r>
          </a:p>
          <a:p>
            <a:pPr marL="0" indent="0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3200" b="1" dirty="0"/>
              <a:t>2</a:t>
            </a:r>
            <a:r>
              <a:rPr lang="en-US" sz="3200" dirty="0"/>
              <a:t> ways of choosing crust </a:t>
            </a:r>
            <a:r>
              <a:rPr lang="en-US" sz="3200" b="1" dirty="0">
                <a:solidFill>
                  <a:srgbClr val="FF0000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/>
              <a:t>3</a:t>
            </a:r>
            <a:r>
              <a:rPr lang="en-US" sz="3200" dirty="0"/>
              <a:t> ways of choosing topping =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b="1" dirty="0">
                <a:solidFill>
                  <a:schemeClr val="bg1"/>
                </a:solidFill>
              </a:rPr>
              <a:t>2 x 3</a:t>
            </a:r>
            <a:r>
              <a:rPr lang="en-US" sz="3200" dirty="0">
                <a:solidFill>
                  <a:schemeClr val="bg1"/>
                </a:solidFill>
              </a:rPr>
              <a:t> = 6 different pizzas</a:t>
            </a:r>
            <a:endParaRPr lang="en-BE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94D3-F895-45B4-8DD2-643398CD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0301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BD8B-FE1A-44C8-AEAC-A37443608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want to order pizza:</a:t>
            </a:r>
          </a:p>
          <a:p>
            <a:endParaRPr lang="en-US" sz="1100" dirty="0"/>
          </a:p>
          <a:p>
            <a:pPr lvl="1"/>
            <a:r>
              <a:rPr lang="en-US" sz="2800" dirty="0"/>
              <a:t>first, choose the type of crust: </a:t>
            </a:r>
          </a:p>
          <a:p>
            <a:pPr marL="457200" lvl="1" indent="0" algn="ctr">
              <a:buNone/>
            </a:pPr>
            <a:r>
              <a:rPr lang="en-US" sz="2800" dirty="0"/>
              <a:t>thin or thick (2 choices);</a:t>
            </a:r>
          </a:p>
          <a:p>
            <a:pPr lvl="1"/>
            <a:r>
              <a:rPr lang="en-US" sz="2800" dirty="0"/>
              <a:t>second, choose one topping: </a:t>
            </a:r>
          </a:p>
          <a:p>
            <a:pPr marL="457200" lvl="1" indent="0" algn="ctr">
              <a:buNone/>
            </a:pPr>
            <a:r>
              <a:rPr lang="en-US" sz="2800" dirty="0"/>
              <a:t>cheese, pepperoni, or sausage (3 choices). </a:t>
            </a:r>
          </a:p>
          <a:p>
            <a:pPr marL="457200" lvl="1" indent="0" algn="ctr">
              <a:buNone/>
            </a:pPr>
            <a:endParaRPr lang="en-US" sz="1100" dirty="0"/>
          </a:p>
          <a:p>
            <a:r>
              <a:rPr lang="en-US" sz="3200" dirty="0"/>
              <a:t>How many different pizzas are there?</a:t>
            </a:r>
          </a:p>
          <a:p>
            <a:pPr marL="0" indent="0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3200" b="1" dirty="0"/>
              <a:t>2</a:t>
            </a:r>
            <a:r>
              <a:rPr lang="en-US" sz="3200" dirty="0"/>
              <a:t> ways of choosing crust </a:t>
            </a:r>
            <a:r>
              <a:rPr lang="en-US" sz="3200" b="1" dirty="0">
                <a:solidFill>
                  <a:srgbClr val="FF0000"/>
                </a:solidFill>
              </a:rPr>
              <a:t>x</a:t>
            </a:r>
            <a:r>
              <a:rPr lang="en-US" sz="3200" dirty="0"/>
              <a:t> </a:t>
            </a:r>
            <a:r>
              <a:rPr lang="en-US" sz="3200" b="1" dirty="0"/>
              <a:t>3</a:t>
            </a:r>
            <a:r>
              <a:rPr lang="en-US" sz="3200" dirty="0"/>
              <a:t> ways of choosing topping = </a:t>
            </a:r>
          </a:p>
          <a:p>
            <a:pPr marL="0" indent="0" algn="ctr">
              <a:buNone/>
            </a:pPr>
            <a:r>
              <a:rPr lang="en-US" sz="3200" dirty="0"/>
              <a:t>= </a:t>
            </a:r>
            <a:r>
              <a:rPr lang="en-US" sz="3200" b="1" dirty="0"/>
              <a:t>2 </a:t>
            </a:r>
            <a:r>
              <a:rPr lang="en-US" sz="3200" b="1" dirty="0">
                <a:solidFill>
                  <a:srgbClr val="FF0000"/>
                </a:solidFill>
              </a:rPr>
              <a:t>x</a:t>
            </a:r>
            <a:r>
              <a:rPr lang="en-US" sz="3200" b="1" dirty="0"/>
              <a:t> 3</a:t>
            </a:r>
            <a:r>
              <a:rPr lang="en-US" sz="3200" dirty="0"/>
              <a:t> = 6 different pizzas</a:t>
            </a:r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94D3-F895-45B4-8DD2-643398CD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24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0FD255-6ADC-40EE-9B62-46542CADF8A0}"/>
              </a:ext>
            </a:extLst>
          </p:cNvPr>
          <p:cNvSpPr/>
          <p:nvPr/>
        </p:nvSpPr>
        <p:spPr>
          <a:xfrm>
            <a:off x="5073650" y="1493838"/>
            <a:ext cx="1457325" cy="14573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PIZZA</a:t>
            </a:r>
            <a:endParaRPr lang="en-BE" sz="2000" b="1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63866CF-5C1D-4B87-8E3D-926C880F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45956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0FD255-6ADC-40EE-9B62-46542CADF8A0}"/>
              </a:ext>
            </a:extLst>
          </p:cNvPr>
          <p:cNvSpPr/>
          <p:nvPr/>
        </p:nvSpPr>
        <p:spPr>
          <a:xfrm>
            <a:off x="5073650" y="1493838"/>
            <a:ext cx="1457325" cy="14573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PIZZA</a:t>
            </a:r>
            <a:endParaRPr lang="en-BE" sz="20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3FB2A2-96E7-4DAC-A461-150AA75BBD2C}"/>
              </a:ext>
            </a:extLst>
          </p:cNvPr>
          <p:cNvSpPr/>
          <p:nvPr/>
        </p:nvSpPr>
        <p:spPr>
          <a:xfrm>
            <a:off x="2713037" y="315118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  <a:endParaRPr lang="en-BE" i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554DD8-6D57-4627-A7A9-BB9BE707C2F6}"/>
              </a:ext>
            </a:extLst>
          </p:cNvPr>
          <p:cNvSpPr/>
          <p:nvPr/>
        </p:nvSpPr>
        <p:spPr>
          <a:xfrm>
            <a:off x="8337548" y="315118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THICK</a:t>
            </a:r>
            <a:endParaRPr lang="en-BE" i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7D1CE2-E3D7-45AD-90EC-963CEE0DFE8E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3375819" y="2737743"/>
            <a:ext cx="1911251" cy="413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099A4-2286-4198-931E-D9DEF2E99777}"/>
              </a:ext>
            </a:extLst>
          </p:cNvPr>
          <p:cNvCxnSpPr>
            <a:cxnSpLocks/>
            <a:stCxn id="3" idx="5"/>
            <a:endCxn id="13" idx="0"/>
          </p:cNvCxnSpPr>
          <p:nvPr/>
        </p:nvCxnSpPr>
        <p:spPr>
          <a:xfrm>
            <a:off x="6317555" y="2737743"/>
            <a:ext cx="2682775" cy="413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63866CF-5C1D-4B87-8E3D-926C880F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339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F4EE-9D96-4F08-9D3E-F764574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F7EF-C95A-4C6E-91A8-DCB14F97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count by enumeration: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 enumeration is not always easy.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Combinatorics = fine art of counting (without </a:t>
            </a:r>
            <a:r>
              <a:rPr lang="en-US" i="1" dirty="0">
                <a:solidFill>
                  <a:schemeClr val="bg1"/>
                </a:solidFill>
              </a:rPr>
              <a:t>actually</a:t>
            </a:r>
            <a:r>
              <a:rPr lang="en-US" dirty="0">
                <a:solidFill>
                  <a:schemeClr val="bg1"/>
                </a:solidFill>
              </a:rPr>
              <a:t> counting).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693F6-1E90-4B98-B095-B7EA411C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B0B02-A3D9-4AEE-B2B6-044EA306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42644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0FD255-6ADC-40EE-9B62-46542CADF8A0}"/>
              </a:ext>
            </a:extLst>
          </p:cNvPr>
          <p:cNvSpPr/>
          <p:nvPr/>
        </p:nvSpPr>
        <p:spPr>
          <a:xfrm>
            <a:off x="5073650" y="1493838"/>
            <a:ext cx="1457325" cy="14573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PIZZA</a:t>
            </a:r>
            <a:endParaRPr lang="en-BE" sz="20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3FB2A2-96E7-4DAC-A461-150AA75BBD2C}"/>
              </a:ext>
            </a:extLst>
          </p:cNvPr>
          <p:cNvSpPr/>
          <p:nvPr/>
        </p:nvSpPr>
        <p:spPr>
          <a:xfrm>
            <a:off x="2713037" y="315118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  <a:endParaRPr lang="en-BE" i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6DBFA3-1058-43F9-886E-2FFA4F1A23DB}"/>
              </a:ext>
            </a:extLst>
          </p:cNvPr>
          <p:cNvSpPr/>
          <p:nvPr/>
        </p:nvSpPr>
        <p:spPr>
          <a:xfrm>
            <a:off x="933450" y="482123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</a:p>
          <a:p>
            <a:pPr algn="ctr"/>
            <a:r>
              <a:rPr lang="en-US" i="1" dirty="0"/>
              <a:t>CHEESE</a:t>
            </a:r>
            <a:endParaRPr lang="en-BE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C22BFE-D02C-4C19-BCD4-E4B46A748E43}"/>
              </a:ext>
            </a:extLst>
          </p:cNvPr>
          <p:cNvSpPr/>
          <p:nvPr/>
        </p:nvSpPr>
        <p:spPr>
          <a:xfrm>
            <a:off x="2713037" y="4821236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</a:p>
          <a:p>
            <a:pPr algn="ctr"/>
            <a:r>
              <a:rPr lang="en-US" sz="1700" i="1" spc="-200" dirty="0"/>
              <a:t>PAPPERONI</a:t>
            </a:r>
            <a:endParaRPr lang="en-BE" sz="1700" i="1" spc="-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E31E13-D5E7-4747-88E5-A4BED0FE0FE2}"/>
              </a:ext>
            </a:extLst>
          </p:cNvPr>
          <p:cNvSpPr/>
          <p:nvPr/>
        </p:nvSpPr>
        <p:spPr>
          <a:xfrm>
            <a:off x="4492624" y="4886325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</a:p>
          <a:p>
            <a:pPr algn="ctr"/>
            <a:r>
              <a:rPr lang="en-US" i="1" spc="-150" dirty="0"/>
              <a:t>SAUSAGE</a:t>
            </a:r>
            <a:endParaRPr lang="en-BE" i="1" spc="-1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554DD8-6D57-4627-A7A9-BB9BE707C2F6}"/>
              </a:ext>
            </a:extLst>
          </p:cNvPr>
          <p:cNvSpPr/>
          <p:nvPr/>
        </p:nvSpPr>
        <p:spPr>
          <a:xfrm>
            <a:off x="8337548" y="315118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THICK</a:t>
            </a:r>
            <a:endParaRPr lang="en-BE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FE1202-7569-4924-A76C-645A344F3B11}"/>
              </a:ext>
            </a:extLst>
          </p:cNvPr>
          <p:cNvCxnSpPr>
            <a:stCxn id="9" idx="3"/>
            <a:endCxn id="10" idx="0"/>
          </p:cNvCxnSpPr>
          <p:nvPr/>
        </p:nvCxnSpPr>
        <p:spPr>
          <a:xfrm flipH="1">
            <a:off x="1596232" y="4282626"/>
            <a:ext cx="1310929" cy="538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FE433-DAE0-4D25-8C99-D3D3A8C8D531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3375819" y="4476750"/>
            <a:ext cx="0" cy="3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A60E06-9003-46B8-B0CC-CF7A71318AC5}"/>
              </a:ext>
            </a:extLst>
          </p:cNvPr>
          <p:cNvCxnSpPr>
            <a:cxnSpLocks/>
            <a:stCxn id="9" idx="5"/>
            <a:endCxn id="12" idx="0"/>
          </p:cNvCxnSpPr>
          <p:nvPr/>
        </p:nvCxnSpPr>
        <p:spPr>
          <a:xfrm>
            <a:off x="3844476" y="4282626"/>
            <a:ext cx="1310930" cy="603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7D1CE2-E3D7-45AD-90EC-963CEE0DFE8E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3375819" y="2737743"/>
            <a:ext cx="1911251" cy="413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099A4-2286-4198-931E-D9DEF2E99777}"/>
              </a:ext>
            </a:extLst>
          </p:cNvPr>
          <p:cNvCxnSpPr>
            <a:cxnSpLocks/>
            <a:stCxn id="3" idx="5"/>
            <a:endCxn id="13" idx="0"/>
          </p:cNvCxnSpPr>
          <p:nvPr/>
        </p:nvCxnSpPr>
        <p:spPr>
          <a:xfrm>
            <a:off x="6317555" y="2737743"/>
            <a:ext cx="2682775" cy="413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63866CF-5C1D-4B87-8E3D-926C880F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4460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9D4BF-9436-41CB-A112-29A0802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1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F31BE-2529-48ED-97A8-D2218085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0FD255-6ADC-40EE-9B62-46542CADF8A0}"/>
              </a:ext>
            </a:extLst>
          </p:cNvPr>
          <p:cNvSpPr/>
          <p:nvPr/>
        </p:nvSpPr>
        <p:spPr>
          <a:xfrm>
            <a:off x="5073650" y="1493838"/>
            <a:ext cx="1457325" cy="14573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PIZZA</a:t>
            </a:r>
            <a:endParaRPr lang="en-BE" sz="20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3FB2A2-96E7-4DAC-A461-150AA75BBD2C}"/>
              </a:ext>
            </a:extLst>
          </p:cNvPr>
          <p:cNvSpPr/>
          <p:nvPr/>
        </p:nvSpPr>
        <p:spPr>
          <a:xfrm>
            <a:off x="2713037" y="315118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  <a:endParaRPr lang="en-BE" i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6DBFA3-1058-43F9-886E-2FFA4F1A23DB}"/>
              </a:ext>
            </a:extLst>
          </p:cNvPr>
          <p:cNvSpPr/>
          <p:nvPr/>
        </p:nvSpPr>
        <p:spPr>
          <a:xfrm>
            <a:off x="933450" y="482123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</a:p>
          <a:p>
            <a:pPr algn="ctr"/>
            <a:r>
              <a:rPr lang="en-US" i="1" dirty="0"/>
              <a:t>CHEESE</a:t>
            </a:r>
            <a:endParaRPr lang="en-BE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C22BFE-D02C-4C19-BCD4-E4B46A748E43}"/>
              </a:ext>
            </a:extLst>
          </p:cNvPr>
          <p:cNvSpPr/>
          <p:nvPr/>
        </p:nvSpPr>
        <p:spPr>
          <a:xfrm>
            <a:off x="2713037" y="4821236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</a:p>
          <a:p>
            <a:pPr algn="ctr"/>
            <a:r>
              <a:rPr lang="en-US" sz="1700" i="1" spc="-200" dirty="0"/>
              <a:t>PAPPERONI</a:t>
            </a:r>
            <a:endParaRPr lang="en-BE" sz="1700" i="1" spc="-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E31E13-D5E7-4747-88E5-A4BED0FE0FE2}"/>
              </a:ext>
            </a:extLst>
          </p:cNvPr>
          <p:cNvSpPr/>
          <p:nvPr/>
        </p:nvSpPr>
        <p:spPr>
          <a:xfrm>
            <a:off x="4492624" y="4886325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THIN</a:t>
            </a:r>
          </a:p>
          <a:p>
            <a:pPr algn="ctr"/>
            <a:r>
              <a:rPr lang="en-US" i="1" spc="-150" dirty="0"/>
              <a:t>SAUSAGE</a:t>
            </a:r>
            <a:endParaRPr lang="en-BE" i="1" spc="-1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554DD8-6D57-4627-A7A9-BB9BE707C2F6}"/>
              </a:ext>
            </a:extLst>
          </p:cNvPr>
          <p:cNvSpPr/>
          <p:nvPr/>
        </p:nvSpPr>
        <p:spPr>
          <a:xfrm>
            <a:off x="8337548" y="315118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THICK</a:t>
            </a:r>
            <a:endParaRPr lang="en-BE" i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57FD2B-2F76-4379-A6A8-BA5D01C6D138}"/>
              </a:ext>
            </a:extLst>
          </p:cNvPr>
          <p:cNvSpPr/>
          <p:nvPr/>
        </p:nvSpPr>
        <p:spPr>
          <a:xfrm>
            <a:off x="6557961" y="4821237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THCK</a:t>
            </a:r>
          </a:p>
          <a:p>
            <a:pPr algn="ctr"/>
            <a:r>
              <a:rPr lang="en-US" i="1" dirty="0"/>
              <a:t>CHEESE</a:t>
            </a:r>
            <a:endParaRPr lang="en-BE" i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58ADFB-6ED1-49BF-9B98-B17743C9AF85}"/>
              </a:ext>
            </a:extLst>
          </p:cNvPr>
          <p:cNvSpPr/>
          <p:nvPr/>
        </p:nvSpPr>
        <p:spPr>
          <a:xfrm>
            <a:off x="8337548" y="4821236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THICK</a:t>
            </a:r>
          </a:p>
          <a:p>
            <a:pPr algn="ctr"/>
            <a:r>
              <a:rPr lang="en-US" sz="1700" i="1" spc="-200" dirty="0"/>
              <a:t>PAPPERONI</a:t>
            </a:r>
            <a:endParaRPr lang="en-BE" sz="1700" i="1" spc="-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3A0DE3-D316-4956-A46D-DB62B11D31FB}"/>
              </a:ext>
            </a:extLst>
          </p:cNvPr>
          <p:cNvSpPr/>
          <p:nvPr/>
        </p:nvSpPr>
        <p:spPr>
          <a:xfrm>
            <a:off x="10117135" y="4886325"/>
            <a:ext cx="1325563" cy="1325563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THICK</a:t>
            </a:r>
          </a:p>
          <a:p>
            <a:pPr algn="ctr"/>
            <a:r>
              <a:rPr lang="en-US" i="1" spc="-150" dirty="0"/>
              <a:t>SAUSAGE</a:t>
            </a:r>
            <a:endParaRPr lang="en-BE" i="1" spc="-1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FE1202-7569-4924-A76C-645A344F3B11}"/>
              </a:ext>
            </a:extLst>
          </p:cNvPr>
          <p:cNvCxnSpPr>
            <a:stCxn id="9" idx="3"/>
            <a:endCxn id="10" idx="0"/>
          </p:cNvCxnSpPr>
          <p:nvPr/>
        </p:nvCxnSpPr>
        <p:spPr>
          <a:xfrm flipH="1">
            <a:off x="1596232" y="4282626"/>
            <a:ext cx="1310929" cy="538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FE433-DAE0-4D25-8C99-D3D3A8C8D531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3375819" y="4476750"/>
            <a:ext cx="0" cy="3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A60E06-9003-46B8-B0CC-CF7A71318AC5}"/>
              </a:ext>
            </a:extLst>
          </p:cNvPr>
          <p:cNvCxnSpPr>
            <a:cxnSpLocks/>
            <a:stCxn id="9" idx="5"/>
            <a:endCxn id="12" idx="0"/>
          </p:cNvCxnSpPr>
          <p:nvPr/>
        </p:nvCxnSpPr>
        <p:spPr>
          <a:xfrm>
            <a:off x="3844476" y="4282626"/>
            <a:ext cx="1310930" cy="603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1AA0C7-9934-41C0-97AE-751D694B1F1A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H="1">
            <a:off x="7220743" y="4282626"/>
            <a:ext cx="1310929" cy="538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B7C90D-92DF-4346-8D99-44E63F9F2685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>
            <a:off x="9000330" y="4476750"/>
            <a:ext cx="0" cy="3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2E8C8A-FD46-4343-A26E-36A89059021E}"/>
              </a:ext>
            </a:extLst>
          </p:cNvPr>
          <p:cNvCxnSpPr>
            <a:cxnSpLocks/>
            <a:stCxn id="13" idx="5"/>
            <a:endCxn id="16" idx="0"/>
          </p:cNvCxnSpPr>
          <p:nvPr/>
        </p:nvCxnSpPr>
        <p:spPr>
          <a:xfrm>
            <a:off x="9468987" y="4282626"/>
            <a:ext cx="1310930" cy="603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7D1CE2-E3D7-45AD-90EC-963CEE0DFE8E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 flipH="1">
            <a:off x="3375819" y="2737743"/>
            <a:ext cx="1911251" cy="413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099A4-2286-4198-931E-D9DEF2E99777}"/>
              </a:ext>
            </a:extLst>
          </p:cNvPr>
          <p:cNvCxnSpPr>
            <a:cxnSpLocks/>
            <a:stCxn id="3" idx="5"/>
            <a:endCxn id="13" idx="0"/>
          </p:cNvCxnSpPr>
          <p:nvPr/>
        </p:nvCxnSpPr>
        <p:spPr>
          <a:xfrm>
            <a:off x="6317555" y="2737743"/>
            <a:ext cx="2682775" cy="413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963866CF-5C1D-4B87-8E3D-926C880F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60153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|A x B| = |A|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For any sets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…,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x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78968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|A x B| = |A|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For any sets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…,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x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3738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 x B| = </a:t>
                </a:r>
                <a:r>
                  <a:rPr lang="en-US" dirty="0">
                    <a:solidFill>
                      <a:schemeClr val="bg1"/>
                    </a:solidFill>
                  </a:rPr>
                  <a:t>|A|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For any sets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…,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x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48523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 x B| = |A|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For any sets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…,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x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62959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 x B| = |A|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For any sets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…,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x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71632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 x B| = |A|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For any sets A</a:t>
                </a:r>
                <a:r>
                  <a:rPr lang="en-US" baseline="-25000" dirty="0"/>
                  <a:t>1</a:t>
                </a:r>
                <a:r>
                  <a:rPr lang="en-US" b="1" baseline="-25000" dirty="0"/>
                  <a:t>, </a:t>
                </a:r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…, A</a:t>
                </a:r>
                <a:r>
                  <a:rPr lang="en-US" baseline="-25000" dirty="0"/>
                  <a:t>n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… x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| =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 A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| 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6976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2A6D-31E4-4708-B946-7F3C372D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 (set theory)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any two sets A and B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|A x B| = |A|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|B|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b="1" dirty="0"/>
                  <a:t>Generalized product rule: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For any sets A</a:t>
                </a:r>
                <a:r>
                  <a:rPr lang="en-US" baseline="-25000" dirty="0"/>
                  <a:t>1</a:t>
                </a:r>
                <a:r>
                  <a:rPr lang="en-US" b="1" baseline="-25000" dirty="0"/>
                  <a:t>, </a:t>
                </a:r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…, A</a:t>
                </a:r>
                <a:r>
                  <a:rPr lang="en-US" baseline="-25000" dirty="0"/>
                  <a:t>n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 A</a:t>
                </a:r>
                <a:r>
                  <a:rPr lang="en-US" baseline="-25000" dirty="0"/>
                  <a:t>1</a:t>
                </a:r>
                <a:r>
                  <a:rPr lang="en-US" b="1" baseline="-25000" dirty="0"/>
                  <a:t> </a:t>
                </a:r>
                <a:r>
                  <a:rPr lang="en-US" dirty="0"/>
                  <a:t>x</a:t>
                </a:r>
                <a:r>
                  <a:rPr lang="en-US" b="1" baseline="-25000" dirty="0"/>
                  <a:t> </a:t>
                </a:r>
                <a:r>
                  <a:rPr lang="en-US" dirty="0"/>
                  <a:t>A</a:t>
                </a:r>
                <a:r>
                  <a:rPr lang="en-US" baseline="-25000" dirty="0"/>
                  <a:t>2 </a:t>
                </a:r>
                <a:r>
                  <a:rPr lang="en-US" dirty="0"/>
                  <a:t>x</a:t>
                </a:r>
                <a:r>
                  <a:rPr lang="en-US" b="1" dirty="0"/>
                  <a:t> </a:t>
                </a:r>
                <a:r>
                  <a:rPr lang="en-US" dirty="0"/>
                  <a:t>… x A</a:t>
                </a:r>
                <a:r>
                  <a:rPr lang="en-US" baseline="-25000" dirty="0"/>
                  <a:t>n</a:t>
                </a:r>
                <a:r>
                  <a:rPr lang="en-US" dirty="0"/>
                  <a:t> | = | A</a:t>
                </a:r>
                <a:r>
                  <a:rPr lang="en-US" baseline="-25000" dirty="0"/>
                  <a:t>1 </a:t>
                </a:r>
                <a:r>
                  <a:rPr lang="en-US" dirty="0"/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 A</a:t>
                </a:r>
                <a:r>
                  <a:rPr lang="en-US" baseline="-25000" dirty="0"/>
                  <a:t>2 </a:t>
                </a:r>
                <a:r>
                  <a:rPr lang="en-US" dirty="0"/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 A</a:t>
                </a:r>
                <a:r>
                  <a:rPr lang="en-US" baseline="-25000" dirty="0"/>
                  <a:t>n </a:t>
                </a:r>
                <a:r>
                  <a:rPr lang="en-US" dirty="0"/>
                  <a:t>| 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8749-3C65-4B79-963B-B0CFC2853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5DD63-D0DD-4BEF-9CE5-BE451D059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B1D7C-3A2C-4CF4-94A9-A38A205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51765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2FBD-4577-44B1-981E-BC880E53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C25BE-7B0F-454C-BCA2-8129EB374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can chose from the following meals during the day:</a:t>
                </a:r>
              </a:p>
              <a:p>
                <a:endParaRPr lang="en-US" sz="1000" dirty="0"/>
              </a:p>
              <a:p>
                <a:pPr lvl="1"/>
                <a:r>
                  <a:rPr lang="en-US" sz="2800" b="1" dirty="0"/>
                  <a:t>B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reakfast</a:t>
                </a:r>
                <a:r>
                  <a:rPr lang="en-US" sz="2800" dirty="0"/>
                  <a:t> = {pancakes, eggs, bagel}</a:t>
                </a:r>
              </a:p>
              <a:p>
                <a:pPr lvl="1"/>
                <a:r>
                  <a:rPr lang="en-US" sz="2800" b="1" dirty="0"/>
                  <a:t>L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unch</a:t>
                </a:r>
                <a:r>
                  <a:rPr lang="en-US" sz="2800" dirty="0"/>
                  <a:t> = {salad, soup, bagel}</a:t>
                </a:r>
              </a:p>
              <a:p>
                <a:pPr lvl="1"/>
                <a:r>
                  <a:rPr lang="en-US" sz="2800" b="1" dirty="0"/>
                  <a:t>D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inner</a:t>
                </a:r>
                <a:r>
                  <a:rPr lang="en-US" sz="2800" dirty="0"/>
                  <a:t> = {soup, pasta, burgers}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many different day menus can one have?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|B|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|L|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|D| = 3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3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3 = 27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C25BE-7B0F-454C-BCA2-8129EB374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B9179-193F-4D89-9A24-D5E59393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7E1B-076E-44F6-A9E7-5A2AC34E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150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F4EE-9D96-4F08-9D3E-F764574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F7EF-C95A-4C6E-91A8-DCB14F97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count by enumeration: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 enumeration is not always easy.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Combinatorics = fine art of counting (without </a:t>
            </a:r>
            <a:r>
              <a:rPr lang="en-US" i="1" dirty="0">
                <a:solidFill>
                  <a:schemeClr val="bg1"/>
                </a:solidFill>
              </a:rPr>
              <a:t>actually</a:t>
            </a:r>
            <a:r>
              <a:rPr lang="en-US" dirty="0">
                <a:solidFill>
                  <a:schemeClr val="bg1"/>
                </a:solidFill>
              </a:rPr>
              <a:t> counting).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693F6-1E90-4B98-B095-B7EA411C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B0B02-A3D9-4AEE-B2B6-044EA306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</a:t>
            </a:fld>
            <a:endParaRPr lang="en-B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D49704-2787-4B21-8ACA-98C900BF0FD7}"/>
              </a:ext>
            </a:extLst>
          </p:cNvPr>
          <p:cNvGrpSpPr/>
          <p:nvPr/>
        </p:nvGrpSpPr>
        <p:grpSpPr>
          <a:xfrm>
            <a:off x="2239803" y="2736392"/>
            <a:ext cx="7712393" cy="692608"/>
            <a:chOff x="1914207" y="2453323"/>
            <a:chExt cx="7712393" cy="692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9F48DA-7517-4F2D-A27B-8A0F3D5F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07" y="2453323"/>
              <a:ext cx="671513" cy="6926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8061C2-F2C4-4B84-B5C3-487D4EA7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27" y="2453323"/>
              <a:ext cx="671513" cy="6926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AF7BF9-417D-4082-AAA5-E63E9107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847" y="2453323"/>
              <a:ext cx="671513" cy="692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993C63-0BF4-4EA0-B75F-851F0E0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167" y="2453323"/>
              <a:ext cx="671513" cy="6926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44BC40-BBC6-4743-91F9-0B9A398C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487" y="2453323"/>
              <a:ext cx="671513" cy="6926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460E58-B804-4A88-B2A2-D6EF5523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07" y="2453323"/>
              <a:ext cx="671513" cy="6926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1E2EB9-A8F1-47F5-984D-C5EF0C47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127" y="2453323"/>
              <a:ext cx="671513" cy="6926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CA4D-0745-49F6-8E31-AA3CFAC2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447" y="2453323"/>
              <a:ext cx="671513" cy="6926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F621B9-E293-4C0D-81F0-2E7A82FB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767" y="2453323"/>
              <a:ext cx="671513" cy="6926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E7E552-918A-4688-AEA1-B9CE484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087" y="2453323"/>
              <a:ext cx="671513" cy="69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7191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2FBD-4577-44B1-981E-BC880E53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C25BE-7B0F-454C-BCA2-8129EB374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can chose from the following meals during the day:</a:t>
                </a:r>
              </a:p>
              <a:p>
                <a:endParaRPr lang="en-US" sz="1000" dirty="0"/>
              </a:p>
              <a:p>
                <a:pPr lvl="1"/>
                <a:r>
                  <a:rPr lang="en-US" sz="2800" b="1" dirty="0"/>
                  <a:t>B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reakfast</a:t>
                </a:r>
                <a:r>
                  <a:rPr lang="en-US" sz="2800" dirty="0"/>
                  <a:t> = {pancakes, eggs, bagel}</a:t>
                </a:r>
              </a:p>
              <a:p>
                <a:pPr lvl="1"/>
                <a:r>
                  <a:rPr lang="en-US" sz="2800" b="1" dirty="0"/>
                  <a:t>L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unch</a:t>
                </a:r>
                <a:r>
                  <a:rPr lang="en-US" sz="2800" dirty="0"/>
                  <a:t> = {salad, soup, bagel}</a:t>
                </a:r>
              </a:p>
              <a:p>
                <a:pPr lvl="1"/>
                <a:r>
                  <a:rPr lang="en-US" sz="2800" b="1" dirty="0"/>
                  <a:t>D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inner</a:t>
                </a:r>
                <a:r>
                  <a:rPr lang="en-US" sz="2800" dirty="0"/>
                  <a:t> = {soup, pasta, burgers}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different day menus can one have?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|B|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|L|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|D| = 3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3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3 = 27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C25BE-7B0F-454C-BCA2-8129EB374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B9179-193F-4D89-9A24-D5E59393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7E1B-076E-44F6-A9E7-5A2AC34E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56736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2FBD-4577-44B1-981E-BC880E53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PRODUCT: EXAMPLE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C25BE-7B0F-454C-BCA2-8129EB3748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can chose from the following meals during the day:</a:t>
                </a:r>
              </a:p>
              <a:p>
                <a:endParaRPr lang="en-US" sz="1000" dirty="0"/>
              </a:p>
              <a:p>
                <a:pPr lvl="1"/>
                <a:r>
                  <a:rPr lang="en-US" sz="2800" b="1" dirty="0"/>
                  <a:t>B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reakfast</a:t>
                </a:r>
                <a:r>
                  <a:rPr lang="en-US" sz="2800" dirty="0"/>
                  <a:t> = {pancakes, eggs, bagel}</a:t>
                </a:r>
              </a:p>
              <a:p>
                <a:pPr lvl="1"/>
                <a:r>
                  <a:rPr lang="en-US" sz="2800" b="1" dirty="0"/>
                  <a:t>L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unch</a:t>
                </a:r>
                <a:r>
                  <a:rPr lang="en-US" sz="2800" dirty="0"/>
                  <a:t> = {salad, soup, bagel}</a:t>
                </a:r>
              </a:p>
              <a:p>
                <a:pPr lvl="1"/>
                <a:r>
                  <a:rPr lang="en-US" sz="2800" b="1" dirty="0"/>
                  <a:t>D</a:t>
                </a:r>
                <a:r>
                  <a:rPr lang="en-US" sz="2800" dirty="0">
                    <a:solidFill>
                      <a:schemeClr val="bg2">
                        <a:lumMod val="75000"/>
                      </a:schemeClr>
                    </a:solidFill>
                  </a:rPr>
                  <a:t>inner</a:t>
                </a:r>
                <a:r>
                  <a:rPr lang="en-US" sz="2800" dirty="0"/>
                  <a:t> = {soup, pasta, burgers}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different day menus can one have?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|B|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|L|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|D| = 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3 = 27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C25BE-7B0F-454C-BCA2-8129EB374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B9179-193F-4D89-9A24-D5E59393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7E1B-076E-44F6-A9E7-5A2AC34E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38697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8F00-582D-4F6F-8468-5DDEC3F0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Rule of product: example 3</a:t>
            </a:r>
            <a:endParaRPr lang="en-BE" b="1" cap="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License plate:</a:t>
                </a:r>
              </a:p>
              <a:p>
                <a:pPr marL="0" indent="0" algn="ctr">
                  <a:buNone/>
                </a:pPr>
                <a:r>
                  <a:rPr lang="en-US" dirty="0"/>
                  <a:t>3 letters + 3 digits + regional code</a:t>
                </a:r>
              </a:p>
              <a:p>
                <a:endParaRPr lang="en-US" sz="1000" dirty="0"/>
              </a:p>
              <a:p>
                <a:r>
                  <a:rPr lang="en-US" dirty="0"/>
                  <a:t>How many unique plates are there per regional code?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12 letters and 10 digits can be used: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 = </a:t>
                </a:r>
              </a:p>
              <a:p>
                <a:pPr marL="0" indent="0" algn="ctr">
                  <a:buNone/>
                </a:pPr>
                <a:r>
                  <a:rPr lang="en-BE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BE" dirty="0">
                    <a:solidFill>
                      <a:schemeClr val="bg1"/>
                    </a:solidFill>
                  </a:rPr>
                  <a:t>728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BE" dirty="0">
                    <a:solidFill>
                      <a:schemeClr val="bg1"/>
                    </a:solidFill>
                  </a:rPr>
                  <a:t>000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  <a:blipFill>
                <a:blip r:embed="rId2"/>
                <a:stretch>
                  <a:fillRect l="-2118" t="-3064" r="-1882" b="-2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D99ED-82DF-45EC-8EC4-7A9284D1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DB53B-E6B5-4E55-9E10-4FA7469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152</a:t>
            </a:fld>
            <a:endParaRPr lang="en-BE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99115455-2FA2-47DF-BB7F-FDEF1C2701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7083" t="39506" r="46181" b="16543"/>
          <a:stretch/>
        </p:blipFill>
        <p:spPr>
          <a:xfrm>
            <a:off x="1076129" y="1825625"/>
            <a:ext cx="47057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6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8F00-582D-4F6F-8468-5DDEC3F0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Rule of product: example 3</a:t>
            </a:r>
            <a:endParaRPr lang="en-BE" b="1" cap="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License plate:</a:t>
                </a:r>
              </a:p>
              <a:p>
                <a:pPr marL="0" indent="0" algn="ctr">
                  <a:buNone/>
                </a:pPr>
                <a:r>
                  <a:rPr lang="en-US" dirty="0"/>
                  <a:t>3 letters + 3 digits + regional code</a:t>
                </a:r>
              </a:p>
              <a:p>
                <a:endParaRPr lang="en-US" sz="1000" dirty="0"/>
              </a:p>
              <a:p>
                <a:r>
                  <a:rPr lang="en-US" dirty="0"/>
                  <a:t>How many unique plates are there per regional code?</a:t>
                </a:r>
              </a:p>
              <a:p>
                <a:endParaRPr lang="en-US" sz="1000" dirty="0"/>
              </a:p>
              <a:p>
                <a:r>
                  <a:rPr lang="en-US" dirty="0"/>
                  <a:t>12 letters and 10 digits can be used: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10 = </a:t>
                </a:r>
              </a:p>
              <a:p>
                <a:pPr marL="0" indent="0" algn="ctr">
                  <a:buNone/>
                </a:pPr>
                <a:r>
                  <a:rPr lang="en-BE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BE" dirty="0">
                    <a:solidFill>
                      <a:schemeClr val="bg1"/>
                    </a:solidFill>
                  </a:rPr>
                  <a:t>728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BE" dirty="0">
                    <a:solidFill>
                      <a:schemeClr val="bg1"/>
                    </a:solidFill>
                  </a:rPr>
                  <a:t>000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  <a:blipFill>
                <a:blip r:embed="rId2"/>
                <a:stretch>
                  <a:fillRect l="-2118" t="-3064" r="-1882" b="-2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D99ED-82DF-45EC-8EC4-7A9284D1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DB53B-E6B5-4E55-9E10-4FA7469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153</a:t>
            </a:fld>
            <a:endParaRPr lang="en-BE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99115455-2FA2-47DF-BB7F-FDEF1C2701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7083" t="39506" r="46181" b="16543"/>
          <a:stretch/>
        </p:blipFill>
        <p:spPr>
          <a:xfrm>
            <a:off x="1076129" y="1825625"/>
            <a:ext cx="47057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80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8F00-582D-4F6F-8468-5DDEC3F0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Rule of product: example 3</a:t>
            </a:r>
            <a:endParaRPr lang="en-BE" b="1" cap="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License plate:</a:t>
                </a:r>
              </a:p>
              <a:p>
                <a:pPr marL="0" indent="0" algn="ctr">
                  <a:buNone/>
                </a:pPr>
                <a:r>
                  <a:rPr lang="en-US" dirty="0"/>
                  <a:t>3 letters + 3 digits + regional code</a:t>
                </a:r>
              </a:p>
              <a:p>
                <a:endParaRPr lang="en-US" sz="1000" dirty="0"/>
              </a:p>
              <a:p>
                <a:r>
                  <a:rPr lang="en-US" dirty="0"/>
                  <a:t>How many unique plates are there per regional code?</a:t>
                </a:r>
              </a:p>
              <a:p>
                <a:endParaRPr lang="en-US" sz="1000" dirty="0"/>
              </a:p>
              <a:p>
                <a:r>
                  <a:rPr lang="en-US" dirty="0"/>
                  <a:t>12 letters and 10 digits can be used: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10 </a:t>
                </a:r>
                <a:r>
                  <a:rPr lang="en-US" dirty="0">
                    <a:solidFill>
                      <a:schemeClr val="bg1"/>
                    </a:solidFill>
                  </a:rPr>
                  <a:t>= </a:t>
                </a:r>
              </a:p>
              <a:p>
                <a:pPr marL="0" indent="0" algn="ctr">
                  <a:buNone/>
                </a:pPr>
                <a:r>
                  <a:rPr lang="en-BE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BE" dirty="0">
                    <a:solidFill>
                      <a:schemeClr val="bg1"/>
                    </a:solidFill>
                  </a:rPr>
                  <a:t>728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BE" dirty="0">
                    <a:solidFill>
                      <a:schemeClr val="bg1"/>
                    </a:solidFill>
                  </a:rPr>
                  <a:t>000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  <a:blipFill>
                <a:blip r:embed="rId2"/>
                <a:stretch>
                  <a:fillRect l="-2118" t="-3064" r="-1882" b="-2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D99ED-82DF-45EC-8EC4-7A9284D1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DB53B-E6B5-4E55-9E10-4FA7469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154</a:t>
            </a:fld>
            <a:endParaRPr lang="en-BE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99115455-2FA2-47DF-BB7F-FDEF1C2701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7083" t="39506" r="46181" b="16543"/>
          <a:stretch/>
        </p:blipFill>
        <p:spPr>
          <a:xfrm>
            <a:off x="1076129" y="1825625"/>
            <a:ext cx="47057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30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8F00-582D-4F6F-8468-5DDEC3F0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Rule of product: example 3</a:t>
            </a:r>
            <a:endParaRPr lang="en-BE" b="1" cap="al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License plate:</a:t>
                </a:r>
              </a:p>
              <a:p>
                <a:pPr marL="0" indent="0" algn="ctr">
                  <a:buNone/>
                </a:pPr>
                <a:r>
                  <a:rPr lang="en-US" dirty="0"/>
                  <a:t>3 letters + 3 digits + regional code</a:t>
                </a:r>
              </a:p>
              <a:p>
                <a:endParaRPr lang="en-US" sz="1000" dirty="0"/>
              </a:p>
              <a:p>
                <a:r>
                  <a:rPr lang="en-US" dirty="0"/>
                  <a:t>How many unique plates are there per regional code?</a:t>
                </a:r>
              </a:p>
              <a:p>
                <a:endParaRPr lang="en-US" sz="1000" dirty="0"/>
              </a:p>
              <a:p>
                <a:r>
                  <a:rPr lang="en-US" dirty="0"/>
                  <a:t>12 letters and 10 digits can be used: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10 = </a:t>
                </a:r>
              </a:p>
              <a:p>
                <a:pPr marL="0" indent="0" algn="ctr">
                  <a:buNone/>
                </a:pPr>
                <a:r>
                  <a:rPr lang="en-BE" dirty="0"/>
                  <a:t>1</a:t>
                </a:r>
                <a:r>
                  <a:rPr lang="en-US" dirty="0"/>
                  <a:t> </a:t>
                </a:r>
                <a:r>
                  <a:rPr lang="en-BE" dirty="0"/>
                  <a:t>728</a:t>
                </a:r>
                <a:r>
                  <a:rPr lang="en-US" dirty="0"/>
                  <a:t> </a:t>
                </a:r>
                <a:r>
                  <a:rPr lang="en-BE" dirty="0"/>
                  <a:t>000</a:t>
                </a:r>
                <a:r>
                  <a:rPr lang="en-US" dirty="0"/>
                  <a:t> unique plates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01100A8-0EEF-4DEA-AC35-8F33C2F39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75150"/>
              </a:xfrm>
              <a:blipFill>
                <a:blip r:embed="rId2"/>
                <a:stretch>
                  <a:fillRect l="-2118" t="-3064" r="-1882" b="-27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D99ED-82DF-45EC-8EC4-7A9284D1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DB53B-E6B5-4E55-9E10-4FA7469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155</a:t>
            </a:fld>
            <a:endParaRPr lang="en-BE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99115455-2FA2-47DF-BB7F-FDEF1C2701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7083" t="39506" r="46181" b="16543"/>
          <a:stretch/>
        </p:blipFill>
        <p:spPr>
          <a:xfrm>
            <a:off x="1076129" y="1825625"/>
            <a:ext cx="47057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41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22D67C-A278-46D2-B775-DC92F27E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/>
          <a:lstStyle/>
          <a:p>
            <a:r>
              <a:rPr lang="en-US" b="1" dirty="0"/>
              <a:t>MORE EXAMPLES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BB2F3D-8CE1-415D-A2BF-874355A05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and product rules in action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D0064-7D4E-4885-A36B-03254E87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5C4B9-8A2D-47B6-96D7-F71507D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84488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E916C-C9B7-4AC9-8611-54B6F79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Sum &amp; product rules </a:t>
            </a:r>
            <a:br>
              <a:rPr lang="en-US" b="1" cap="all" dirty="0"/>
            </a:br>
            <a:r>
              <a:rPr lang="en-US" b="1" cap="all" dirty="0"/>
              <a:t>in programming</a:t>
            </a:r>
            <a:endParaRPr lang="en-BE" b="1" cap="al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A2DA95-FC93-48B6-907A-4D9243A6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RULE OF SUM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40B9A-7594-428C-AC9C-88AC261A3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hello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m + n 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50D64-0B92-4B29-B64D-ABFA0A9E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RULE OF PRODUCT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94291-49CA-4D84-A354-7F72D49960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hello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m*n 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B5D47-7FC0-457A-A654-AB114EB4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4AE99-47D6-4644-8BF6-C25D32F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80595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E916C-C9B7-4AC9-8611-54B6F79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Sum &amp; product rules </a:t>
            </a:r>
            <a:br>
              <a:rPr lang="en-US" b="1" cap="all" dirty="0"/>
            </a:br>
            <a:r>
              <a:rPr lang="en-US" b="1" cap="all" dirty="0"/>
              <a:t>in programming</a:t>
            </a:r>
            <a:endParaRPr lang="en-BE" b="1" cap="al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A2DA95-FC93-48B6-907A-4D9243A6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/>
              <a:t>RULE OF SUM</a:t>
            </a:r>
            <a:endParaRPr lang="en-BE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40B9A-7594-428C-AC9C-88AC261A3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hello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m + n 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50D64-0B92-4B29-B64D-ABFA0A9E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RULE OF PRODUCT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94291-49CA-4D84-A354-7F72D49960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hello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m*n 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B5D47-7FC0-457A-A654-AB114EB4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4AE99-47D6-4644-8BF6-C25D32F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53016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E916C-C9B7-4AC9-8611-54B6F79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Sum &amp; product rules </a:t>
            </a:r>
            <a:br>
              <a:rPr lang="en-US" b="1" cap="all" dirty="0"/>
            </a:br>
            <a:r>
              <a:rPr lang="en-US" b="1" cap="all" dirty="0"/>
              <a:t>in programming</a:t>
            </a:r>
            <a:endParaRPr lang="en-BE" b="1" cap="al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A2DA95-FC93-48B6-907A-4D9243A6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/>
              <a:t>RULE OF SUM</a:t>
            </a:r>
            <a:endParaRPr lang="en-BE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40B9A-7594-428C-AC9C-88AC261A3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cs typeface="Courier New" panose="02070309020205020404" pitchFamily="49" charset="0"/>
              </a:rPr>
              <a:t>hello</a:t>
            </a:r>
            <a:r>
              <a:rPr lang="en-US" sz="2400" dirty="0"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cs typeface="Courier New" panose="02070309020205020404" pitchFamily="49" charset="0"/>
              </a:rPr>
              <a:t>m + n </a:t>
            </a:r>
            <a:r>
              <a:rPr lang="en-US" sz="2400" dirty="0"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50D64-0B92-4B29-B64D-ABFA0A9E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RULE OF PRODUCT</a:t>
            </a:r>
            <a:endParaRPr lang="en-BE" b="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94291-49CA-4D84-A354-7F72D49960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hello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m*n 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B5D47-7FC0-457A-A654-AB114EB4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4AE99-47D6-4644-8BF6-C25D32F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3526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F4EE-9D96-4F08-9D3E-F764574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F7EF-C95A-4C6E-91A8-DCB14F97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count by enumeration: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 enumeration is not always easy.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Combinatorics = fine art of counting (without </a:t>
            </a:r>
            <a:r>
              <a:rPr lang="en-US" i="1" dirty="0">
                <a:solidFill>
                  <a:schemeClr val="bg1"/>
                </a:solidFill>
              </a:rPr>
              <a:t>actually</a:t>
            </a:r>
            <a:r>
              <a:rPr lang="en-US" dirty="0">
                <a:solidFill>
                  <a:schemeClr val="bg1"/>
                </a:solidFill>
              </a:rPr>
              <a:t> counting).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693F6-1E90-4B98-B095-B7EA411C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B0B02-A3D9-4AEE-B2B6-044EA306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</a:t>
            </a:fld>
            <a:endParaRPr lang="en-B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D49704-2787-4B21-8ACA-98C900BF0FD7}"/>
              </a:ext>
            </a:extLst>
          </p:cNvPr>
          <p:cNvGrpSpPr/>
          <p:nvPr/>
        </p:nvGrpSpPr>
        <p:grpSpPr>
          <a:xfrm>
            <a:off x="2239803" y="2736392"/>
            <a:ext cx="7712393" cy="692608"/>
            <a:chOff x="1914207" y="2453323"/>
            <a:chExt cx="7712393" cy="692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9F48DA-7517-4F2D-A27B-8A0F3D5F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07" y="2453323"/>
              <a:ext cx="671513" cy="6926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8061C2-F2C4-4B84-B5C3-487D4EA7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27" y="2453323"/>
              <a:ext cx="671513" cy="6926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AF7BF9-417D-4082-AAA5-E63E9107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847" y="2453323"/>
              <a:ext cx="671513" cy="692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993C63-0BF4-4EA0-B75F-851F0E0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167" y="2453323"/>
              <a:ext cx="671513" cy="6926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44BC40-BBC6-4743-91F9-0B9A398C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487" y="2453323"/>
              <a:ext cx="671513" cy="6926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460E58-B804-4A88-B2A2-D6EF5523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07" y="2453323"/>
              <a:ext cx="671513" cy="6926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1E2EB9-A8F1-47F5-984D-C5EF0C47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127" y="2453323"/>
              <a:ext cx="671513" cy="6926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CA4D-0745-49F6-8E31-AA3CFAC2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447" y="2453323"/>
              <a:ext cx="671513" cy="6926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F621B9-E293-4C0D-81F0-2E7A82FB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767" y="2453323"/>
              <a:ext cx="671513" cy="6926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E7E552-918A-4688-AEA1-B9CE484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087" y="2453323"/>
              <a:ext cx="671513" cy="69260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182AB62-AC15-4AD9-B5FE-C516ED8D65E0}"/>
              </a:ext>
            </a:extLst>
          </p:cNvPr>
          <p:cNvSpPr txBox="1"/>
          <p:nvPr/>
        </p:nvSpPr>
        <p:spPr>
          <a:xfrm>
            <a:off x="2371725" y="2964696"/>
            <a:ext cx="758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1         2        3         4        5         6        7         8        9        10</a:t>
            </a:r>
            <a:endParaRPr lang="en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899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E916C-C9B7-4AC9-8611-54B6F79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Sum &amp; product rules </a:t>
            </a:r>
            <a:br>
              <a:rPr lang="en-US" b="1" cap="all" dirty="0"/>
            </a:br>
            <a:r>
              <a:rPr lang="en-US" b="1" cap="all" dirty="0"/>
              <a:t>in programming</a:t>
            </a:r>
            <a:endParaRPr lang="en-BE" b="1" cap="al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A2DA95-FC93-48B6-907A-4D9243A6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/>
              <a:t>RULE OF SUM</a:t>
            </a:r>
            <a:endParaRPr lang="en-BE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40B9A-7594-428C-AC9C-88AC261A3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cs typeface="Courier New" panose="02070309020205020404" pitchFamily="49" charset="0"/>
              </a:rPr>
              <a:t>hello</a:t>
            </a:r>
            <a:r>
              <a:rPr lang="en-US" sz="2400" dirty="0"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cs typeface="Courier New" panose="02070309020205020404" pitchFamily="49" charset="0"/>
              </a:rPr>
              <a:t>m + n </a:t>
            </a:r>
            <a:r>
              <a:rPr lang="en-US" sz="2400" dirty="0"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50D64-0B92-4B29-B64D-ABFA0A9E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/>
              <a:t>RULE OF PRODUCT</a:t>
            </a:r>
            <a:endParaRPr lang="en-BE" b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94291-49CA-4D84-A354-7F72D49960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/>
                </a:solidFill>
                <a:cs typeface="Courier New" panose="02070309020205020404" pitchFamily="49" charset="0"/>
              </a:rPr>
              <a:t>hello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solidFill>
                  <a:schemeClr val="bg1"/>
                </a:solidFill>
                <a:cs typeface="Courier New" panose="02070309020205020404" pitchFamily="49" charset="0"/>
              </a:rPr>
              <a:t>m*n </a:t>
            </a:r>
            <a:r>
              <a:rPr lang="en-US" sz="2400" dirty="0">
                <a:solidFill>
                  <a:schemeClr val="bg1"/>
                </a:solidFill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B5D47-7FC0-457A-A654-AB114EB4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4AE99-47D6-4644-8BF6-C25D32F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91811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5E916C-C9B7-4AC9-8611-54B6F798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/>
              <a:t>Sum &amp; product rules </a:t>
            </a:r>
            <a:br>
              <a:rPr lang="en-US" b="1" cap="all" dirty="0"/>
            </a:br>
            <a:r>
              <a:rPr lang="en-US" b="1" cap="all" dirty="0"/>
              <a:t>in programming</a:t>
            </a:r>
            <a:endParaRPr lang="en-BE" b="1" cap="al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A2DA95-FC93-48B6-907A-4D9243A6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0" dirty="0"/>
              <a:t>RULE OF SUM</a:t>
            </a:r>
            <a:endParaRPr lang="en-BE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40B9A-7594-428C-AC9C-88AC261A3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cs typeface="Courier New" panose="02070309020205020404" pitchFamily="49" charset="0"/>
              </a:rPr>
              <a:t>hello</a:t>
            </a:r>
            <a:r>
              <a:rPr lang="en-US" sz="2400" dirty="0"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cs typeface="Courier New" panose="02070309020205020404" pitchFamily="49" charset="0"/>
              </a:rPr>
              <a:t>m + n </a:t>
            </a:r>
            <a:r>
              <a:rPr lang="en-US" sz="2400" dirty="0"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50D64-0B92-4B29-B64D-ABFA0A9E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0" dirty="0"/>
              <a:t>RULE OF PRODUCT</a:t>
            </a:r>
            <a:endParaRPr lang="en-BE" b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94291-49CA-4D84-A354-7F72D49960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j in range(m):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print(‘hello’)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i="1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sz="2400" i="1" dirty="0">
                <a:cs typeface="Courier New" panose="02070309020205020404" pitchFamily="49" charset="0"/>
              </a:rPr>
              <a:t>hello</a:t>
            </a:r>
            <a:r>
              <a:rPr lang="en-US" sz="2400" dirty="0">
                <a:cs typeface="Courier New" panose="02070309020205020404" pitchFamily="49" charset="0"/>
              </a:rPr>
              <a:t> will be printed </a:t>
            </a:r>
            <a:r>
              <a:rPr lang="en-US" sz="2400" b="1" dirty="0">
                <a:cs typeface="Courier New" panose="02070309020205020404" pitchFamily="49" charset="0"/>
              </a:rPr>
              <a:t>m*n </a:t>
            </a:r>
            <a:r>
              <a:rPr lang="en-US" sz="2400" dirty="0">
                <a:cs typeface="Courier New" panose="02070309020205020404" pitchFamily="49" charset="0"/>
              </a:rPr>
              <a:t>times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B5D47-7FC0-457A-A654-AB114EB4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4AE99-47D6-4644-8BF6-C25D32F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98479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Each position: 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162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6942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Each position: 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163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2611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Each position: 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164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4183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position: </a:t>
                </a:r>
                <a:r>
                  <a:rPr lang="en-US" dirty="0">
                    <a:solidFill>
                      <a:schemeClr val="bg1"/>
                    </a:solidFill>
                  </a:rPr>
                  <a:t>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165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7712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position: 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166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907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position: 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167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620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of a 6-bit string:</a:t>
                </a:r>
              </a:p>
              <a:p>
                <a:endParaRPr lang="en-US" sz="2000" dirty="0"/>
              </a:p>
              <a:p>
                <a:endParaRPr lang="en-US" sz="1000" dirty="0"/>
              </a:p>
              <a:p>
                <a:r>
                  <a:rPr lang="en-US" dirty="0"/>
                  <a:t>How many such strings are there?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position: 0 or 1 (2 choices)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Product rule:</a:t>
                </a:r>
              </a:p>
              <a:p>
                <a:pPr marL="0" indent="0" algn="ctr">
                  <a:buNone/>
                </a:pPr>
                <a:r>
                  <a:rPr lang="en-US" dirty="0"/>
                  <a:t>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= 2</a:t>
                </a:r>
                <a:r>
                  <a:rPr lang="en-US" baseline="30000" dirty="0"/>
                  <a:t>6 </a:t>
                </a:r>
                <a:r>
                  <a:rPr lang="en-US" dirty="0"/>
                  <a:t>= 64 different 6-bit strings.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9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168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411C99F-9F1D-4E78-B558-00231AC69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393845"/>
              </p:ext>
            </p:extLst>
          </p:nvPr>
        </p:nvGraphicFramePr>
        <p:xfrm>
          <a:off x="2031999" y="24341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22488"/>
              </p:ext>
            </p:extLst>
          </p:nvPr>
        </p:nvGraphicFramePr>
        <p:xfrm>
          <a:off x="2031999" y="4224866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9912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such strings are there that start with </a:t>
                </a:r>
                <a:r>
                  <a:rPr lang="en-US" i="1" dirty="0"/>
                  <a:t>10</a:t>
                </a:r>
                <a:r>
                  <a:rPr lang="en-US" dirty="0"/>
                  <a:t>?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Positions 1 &amp; 2: 10		Other positions: 0 or 1 (2 choices)</a:t>
                </a:r>
                <a:br>
                  <a:rPr lang="en-US" dirty="0"/>
                </a:br>
                <a:br>
                  <a:rPr lang="en-US" sz="1000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  <a:br>
                  <a:rPr lang="en-US" dirty="0"/>
                </a:b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4 </a:t>
                </a:r>
                <a:r>
                  <a:rPr lang="en-US" dirty="0">
                    <a:solidFill>
                      <a:schemeClr val="bg1"/>
                    </a:solidFill>
                  </a:rPr>
                  <a:t>= 16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6-bit strings that start with </a:t>
                </a:r>
                <a:r>
                  <a:rPr lang="en-US" b="1" dirty="0">
                    <a:solidFill>
                      <a:schemeClr val="bg1"/>
                    </a:solidFill>
                  </a:rPr>
                  <a:t>10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039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F4EE-9D96-4F08-9D3E-F764574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F7EF-C95A-4C6E-91A8-DCB14F97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count by enumeration: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enumeration is not always easy.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Combinatorics = fine art of counting (without </a:t>
            </a:r>
            <a:r>
              <a:rPr lang="en-US" i="1" dirty="0">
                <a:solidFill>
                  <a:schemeClr val="bg1"/>
                </a:solidFill>
              </a:rPr>
              <a:t>actually</a:t>
            </a:r>
            <a:r>
              <a:rPr lang="en-US" dirty="0">
                <a:solidFill>
                  <a:schemeClr val="bg1"/>
                </a:solidFill>
              </a:rPr>
              <a:t> counting).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693F6-1E90-4B98-B095-B7EA411C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B0B02-A3D9-4AEE-B2B6-044EA306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</a:t>
            </a:fld>
            <a:endParaRPr lang="en-B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D49704-2787-4B21-8ACA-98C900BF0FD7}"/>
              </a:ext>
            </a:extLst>
          </p:cNvPr>
          <p:cNvGrpSpPr/>
          <p:nvPr/>
        </p:nvGrpSpPr>
        <p:grpSpPr>
          <a:xfrm>
            <a:off x="2239803" y="2736392"/>
            <a:ext cx="7712393" cy="692608"/>
            <a:chOff x="1914207" y="2453323"/>
            <a:chExt cx="7712393" cy="692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9F48DA-7517-4F2D-A27B-8A0F3D5F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07" y="2453323"/>
              <a:ext cx="671513" cy="6926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8061C2-F2C4-4B84-B5C3-487D4EA7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27" y="2453323"/>
              <a:ext cx="671513" cy="6926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AF7BF9-417D-4082-AAA5-E63E9107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847" y="2453323"/>
              <a:ext cx="671513" cy="692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993C63-0BF4-4EA0-B75F-851F0E0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167" y="2453323"/>
              <a:ext cx="671513" cy="6926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44BC40-BBC6-4743-91F9-0B9A398C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487" y="2453323"/>
              <a:ext cx="671513" cy="6926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460E58-B804-4A88-B2A2-D6EF5523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07" y="2453323"/>
              <a:ext cx="671513" cy="6926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1E2EB9-A8F1-47F5-984D-C5EF0C47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127" y="2453323"/>
              <a:ext cx="671513" cy="6926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CA4D-0745-49F6-8E31-AA3CFAC2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447" y="2453323"/>
              <a:ext cx="671513" cy="6926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F621B9-E293-4C0D-81F0-2E7A82FB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767" y="2453323"/>
              <a:ext cx="671513" cy="6926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E7E552-918A-4688-AEA1-B9CE484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087" y="2453323"/>
              <a:ext cx="671513" cy="69260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182AB62-AC15-4AD9-B5FE-C516ED8D65E0}"/>
              </a:ext>
            </a:extLst>
          </p:cNvPr>
          <p:cNvSpPr txBox="1"/>
          <p:nvPr/>
        </p:nvSpPr>
        <p:spPr>
          <a:xfrm>
            <a:off x="2371725" y="2964696"/>
            <a:ext cx="758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1         2        3         4        5         6        7         8        9        10</a:t>
            </a:r>
            <a:endParaRPr lang="en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478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such strings are there that start with </a:t>
                </a:r>
                <a:r>
                  <a:rPr lang="en-US" i="1" dirty="0"/>
                  <a:t>10</a:t>
                </a:r>
                <a:r>
                  <a:rPr lang="en-US" dirty="0"/>
                  <a:t>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Positions 1 &amp; 2: 10		Other positions: 0 or 1 (2 choices)</a:t>
                </a:r>
                <a:br>
                  <a:rPr lang="en-US" dirty="0"/>
                </a:br>
                <a:br>
                  <a:rPr lang="en-US" sz="1000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  <a:br>
                  <a:rPr lang="en-US" dirty="0"/>
                </a:b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4 </a:t>
                </a:r>
                <a:r>
                  <a:rPr lang="en-US" dirty="0">
                    <a:solidFill>
                      <a:schemeClr val="bg1"/>
                    </a:solidFill>
                  </a:rPr>
                  <a:t>= 16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6-bit strings that start with </a:t>
                </a:r>
                <a:r>
                  <a:rPr lang="en-US" b="1" dirty="0">
                    <a:solidFill>
                      <a:schemeClr val="bg1"/>
                    </a:solidFill>
                  </a:rPr>
                  <a:t>10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170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7619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such strings are there that start with </a:t>
                </a:r>
                <a:r>
                  <a:rPr lang="en-US" i="1" dirty="0"/>
                  <a:t>10</a:t>
                </a:r>
                <a:r>
                  <a:rPr lang="en-US" dirty="0"/>
                  <a:t>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Positions 1 &amp; 2: 10		Other positions: 0 or 1 (2 choices)</a:t>
                </a:r>
                <a:br>
                  <a:rPr lang="en-US" dirty="0"/>
                </a:br>
                <a:br>
                  <a:rPr lang="en-US" sz="1000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Product rule:</a:t>
                </a:r>
                <a:br>
                  <a:rPr lang="en-US" dirty="0"/>
                </a:b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4 </a:t>
                </a:r>
                <a:r>
                  <a:rPr lang="en-US" dirty="0">
                    <a:solidFill>
                      <a:schemeClr val="bg1"/>
                    </a:solidFill>
                  </a:rPr>
                  <a:t>= 16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6-bit strings that start with </a:t>
                </a:r>
                <a:r>
                  <a:rPr lang="en-US" b="1" dirty="0">
                    <a:solidFill>
                      <a:schemeClr val="bg1"/>
                    </a:solidFill>
                  </a:rPr>
                  <a:t>10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171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8468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such strings are there that start with </a:t>
                </a:r>
                <a:r>
                  <a:rPr lang="en-US" i="1" dirty="0"/>
                  <a:t>10</a:t>
                </a:r>
                <a:r>
                  <a:rPr lang="en-US" dirty="0"/>
                  <a:t>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Positions 1 &amp; 2: 10		Other positions: 0 or 1 (2 choices)</a:t>
                </a:r>
                <a:br>
                  <a:rPr lang="en-US" dirty="0"/>
                </a:br>
                <a:br>
                  <a:rPr lang="en-US" sz="1000" dirty="0"/>
                </a:br>
                <a:br>
                  <a:rPr lang="en-US" sz="1000" dirty="0"/>
                </a:br>
                <a:r>
                  <a:rPr lang="en-US" dirty="0"/>
                  <a:t>Product rule:</a:t>
                </a:r>
                <a:br>
                  <a:rPr lang="en-US" dirty="0"/>
                </a:b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1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4 </a:t>
                </a:r>
                <a:r>
                  <a:rPr lang="en-US" dirty="0">
                    <a:solidFill>
                      <a:schemeClr val="bg1"/>
                    </a:solidFill>
                  </a:rPr>
                  <a:t>= 16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6-bit strings that start with </a:t>
                </a:r>
                <a:r>
                  <a:rPr lang="en-US" b="1" dirty="0">
                    <a:solidFill>
                      <a:schemeClr val="bg1"/>
                    </a:solidFill>
                  </a:rPr>
                  <a:t>10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172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1222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such strings are there that start with </a:t>
                </a:r>
                <a:r>
                  <a:rPr lang="en-US" i="1" dirty="0"/>
                  <a:t>10</a:t>
                </a:r>
                <a:r>
                  <a:rPr lang="en-US" dirty="0"/>
                  <a:t>?</a:t>
                </a:r>
              </a:p>
              <a:p>
                <a:endParaRPr lang="en-US" sz="10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Positions 1 &amp; 2: 10		Other positions: 0 or 1 (2 choices)</a:t>
                </a:r>
                <a:br>
                  <a:rPr lang="en-US" dirty="0"/>
                </a:br>
                <a:br>
                  <a:rPr lang="en-US" sz="1000" dirty="0"/>
                </a:br>
                <a:br>
                  <a:rPr lang="en-US" sz="1000" dirty="0"/>
                </a:br>
                <a:r>
                  <a:rPr lang="en-US" dirty="0"/>
                  <a:t>Product rule:</a:t>
                </a:r>
                <a:br>
                  <a:rPr lang="en-US" dirty="0"/>
                </a:b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= 2</a:t>
                </a:r>
                <a:r>
                  <a:rPr lang="en-US" baseline="30000" dirty="0"/>
                  <a:t>4 </a:t>
                </a:r>
                <a:r>
                  <a:rPr lang="en-US" dirty="0"/>
                  <a:t>= 16 </a:t>
                </a:r>
                <a:br>
                  <a:rPr lang="en-US" dirty="0"/>
                </a:br>
                <a:r>
                  <a:rPr lang="en-US" dirty="0"/>
                  <a:t>different 6-bit strings that start with </a:t>
                </a:r>
                <a:r>
                  <a:rPr lang="en-US" b="1" dirty="0"/>
                  <a:t>10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E0EBE81A-C817-4719-9167-471E72A0E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173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19885"/>
              </p:ext>
            </p:extLst>
          </p:nvPr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9674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>
                <a:solidFill>
                  <a:schemeClr val="bg1"/>
                </a:solidFill>
              </a:rPr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|strings that </a:t>
            </a:r>
            <a:r>
              <a:rPr lang="en-US" b="1" dirty="0">
                <a:solidFill>
                  <a:schemeClr val="bg1"/>
                </a:solidFill>
              </a:rPr>
              <a:t>don’t</a:t>
            </a:r>
            <a:r>
              <a:rPr lang="en-US" dirty="0">
                <a:solidFill>
                  <a:schemeClr val="bg1"/>
                </a:solidFill>
              </a:rPr>
              <a:t> start with </a:t>
            </a:r>
            <a:r>
              <a:rPr lang="en-US" i="1" dirty="0">
                <a:solidFill>
                  <a:schemeClr val="bg1"/>
                </a:solidFill>
              </a:rPr>
              <a:t>10| = </a:t>
            </a:r>
            <a:br>
              <a:rPr lang="en-US" i="1" dirty="0"/>
            </a:b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00| + </a:t>
            </a: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01| +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+ </a:t>
            </a: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11|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= 16 + 16 + 16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62647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|strings that </a:t>
            </a:r>
            <a:r>
              <a:rPr lang="en-US" b="1" dirty="0">
                <a:solidFill>
                  <a:schemeClr val="bg1"/>
                </a:solidFill>
              </a:rPr>
              <a:t>don’t</a:t>
            </a:r>
            <a:r>
              <a:rPr lang="en-US" dirty="0">
                <a:solidFill>
                  <a:schemeClr val="bg1"/>
                </a:solidFill>
              </a:rPr>
              <a:t> start with </a:t>
            </a:r>
            <a:r>
              <a:rPr lang="en-US" i="1" dirty="0">
                <a:solidFill>
                  <a:schemeClr val="bg1"/>
                </a:solidFill>
              </a:rPr>
              <a:t>10| = </a:t>
            </a:r>
            <a:br>
              <a:rPr lang="en-US" i="1" dirty="0"/>
            </a:b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00| + </a:t>
            </a: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01| +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+ </a:t>
            </a: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11|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= 16 + 16 + 16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175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</p:spTree>
    <p:extLst>
      <p:ext uri="{BB962C8B-B14F-4D97-AF65-F5344CB8AC3E}">
        <p14:creationId xmlns:p14="http://schemas.microsoft.com/office/powerpoint/2010/main" val="32030130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|strings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10| = </a:t>
            </a:r>
            <a:br>
              <a:rPr lang="en-US" i="1" dirty="0"/>
            </a:b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00| + </a:t>
            </a: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01| +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+ </a:t>
            </a:r>
            <a:r>
              <a:rPr lang="en-US" dirty="0">
                <a:solidFill>
                  <a:schemeClr val="bg1"/>
                </a:solidFill>
              </a:rPr>
              <a:t>|strings that start with </a:t>
            </a:r>
            <a:r>
              <a:rPr lang="en-US" i="1" dirty="0">
                <a:solidFill>
                  <a:schemeClr val="bg1"/>
                </a:solidFill>
              </a:rPr>
              <a:t>11|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= 16 + 16 + 16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176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8FFDB-D766-46CB-B40A-6E3CA259F769}"/>
              </a:ext>
            </a:extLst>
          </p:cNvPr>
          <p:cNvSpPr txBox="1"/>
          <p:nvPr/>
        </p:nvSpPr>
        <p:spPr>
          <a:xfrm>
            <a:off x="319087" y="4090986"/>
            <a:ext cx="24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1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40988628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|strings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10| = </a:t>
            </a:r>
            <a:br>
              <a:rPr lang="en-US" i="1" dirty="0"/>
            </a:br>
            <a:r>
              <a:rPr lang="en-US" dirty="0"/>
              <a:t>|strings that start with </a:t>
            </a:r>
            <a:r>
              <a:rPr lang="en-US" i="1" dirty="0"/>
              <a:t>00| + </a:t>
            </a:r>
            <a:r>
              <a:rPr lang="en-US" dirty="0"/>
              <a:t>|strings that start with </a:t>
            </a:r>
            <a:r>
              <a:rPr lang="en-US" i="1" dirty="0"/>
              <a:t>01| +</a:t>
            </a:r>
            <a:br>
              <a:rPr lang="en-US" i="1" dirty="0"/>
            </a:br>
            <a:r>
              <a:rPr lang="en-US" i="1" dirty="0"/>
              <a:t>+ </a:t>
            </a:r>
            <a:r>
              <a:rPr lang="en-US" dirty="0"/>
              <a:t>|strings that start with </a:t>
            </a:r>
            <a:r>
              <a:rPr lang="en-US" i="1" dirty="0"/>
              <a:t>11|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= 16 + 16 + 16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177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8FFDB-D766-46CB-B40A-6E3CA259F769}"/>
              </a:ext>
            </a:extLst>
          </p:cNvPr>
          <p:cNvSpPr txBox="1"/>
          <p:nvPr/>
        </p:nvSpPr>
        <p:spPr>
          <a:xfrm>
            <a:off x="319087" y="4090986"/>
            <a:ext cx="24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1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32986915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|strings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10| = </a:t>
            </a:r>
            <a:br>
              <a:rPr lang="en-US" i="1" dirty="0"/>
            </a:br>
            <a:r>
              <a:rPr lang="en-US" dirty="0"/>
              <a:t>|strings that start with </a:t>
            </a:r>
            <a:r>
              <a:rPr lang="en-US" i="1" dirty="0"/>
              <a:t>00| + </a:t>
            </a:r>
            <a:r>
              <a:rPr lang="en-US" dirty="0"/>
              <a:t>|strings that start with </a:t>
            </a:r>
            <a:r>
              <a:rPr lang="en-US" i="1" dirty="0"/>
              <a:t>01| +</a:t>
            </a:r>
            <a:br>
              <a:rPr lang="en-US" i="1" dirty="0"/>
            </a:br>
            <a:r>
              <a:rPr lang="en-US" i="1" dirty="0"/>
              <a:t>+ </a:t>
            </a:r>
            <a:r>
              <a:rPr lang="en-US" dirty="0"/>
              <a:t>|strings that start with </a:t>
            </a:r>
            <a:r>
              <a:rPr lang="en-US" i="1" dirty="0"/>
              <a:t>11|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/>
              <a:t>2</a:t>
            </a:r>
            <a:r>
              <a:rPr lang="en-US" baseline="30000" dirty="0"/>
              <a:t>4 </a:t>
            </a:r>
            <a:r>
              <a:rPr lang="en-US" dirty="0"/>
              <a:t>+ 2</a:t>
            </a:r>
            <a:r>
              <a:rPr lang="en-US" baseline="30000" dirty="0"/>
              <a:t>4 </a:t>
            </a:r>
            <a:r>
              <a:rPr lang="en-US" dirty="0"/>
              <a:t>+ 2</a:t>
            </a:r>
            <a:r>
              <a:rPr lang="en-US" baseline="30000" dirty="0"/>
              <a:t>4 </a:t>
            </a:r>
            <a:r>
              <a:rPr lang="en-US" dirty="0"/>
              <a:t>= 16 + 16 + 16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178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8FFDB-D766-46CB-B40A-6E3CA259F769}"/>
              </a:ext>
            </a:extLst>
          </p:cNvPr>
          <p:cNvSpPr txBox="1"/>
          <p:nvPr/>
        </p:nvSpPr>
        <p:spPr>
          <a:xfrm>
            <a:off x="319087" y="4090986"/>
            <a:ext cx="24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1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11098373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|strings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10| = </a:t>
            </a:r>
            <a:br>
              <a:rPr lang="en-US" i="1" dirty="0"/>
            </a:br>
            <a:r>
              <a:rPr lang="en-US" dirty="0">
                <a:solidFill>
                  <a:schemeClr val="bg1"/>
                </a:solidFill>
              </a:rPr>
              <a:t>|all strings| - |strings that </a:t>
            </a:r>
            <a:r>
              <a:rPr lang="en-US" b="1" dirty="0">
                <a:solidFill>
                  <a:schemeClr val="bg1"/>
                </a:solidFill>
              </a:rPr>
              <a:t>do </a:t>
            </a:r>
            <a:r>
              <a:rPr lang="en-US" dirty="0">
                <a:solidFill>
                  <a:schemeClr val="bg1"/>
                </a:solidFill>
              </a:rPr>
              <a:t>start with </a:t>
            </a:r>
            <a:r>
              <a:rPr lang="en-US" i="1" dirty="0">
                <a:solidFill>
                  <a:schemeClr val="bg1"/>
                </a:solidFill>
              </a:rPr>
              <a:t>10|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- 2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= 64 –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179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D73D-AC56-4D3F-9AAC-42B55677C6CB}"/>
              </a:ext>
            </a:extLst>
          </p:cNvPr>
          <p:cNvSpPr txBox="1"/>
          <p:nvPr/>
        </p:nvSpPr>
        <p:spPr>
          <a:xfrm>
            <a:off x="319087" y="4090986"/>
            <a:ext cx="24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2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398309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5B2-B405-47CF-AF2D-400DA9E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00" dirty="0"/>
              <a:t>MOTIVATING EXAMPLE: LICENSE PLATES</a:t>
            </a:r>
            <a:endParaRPr lang="en-BE" sz="4200" b="1" spc="-2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2577754-C777-4F0A-9D7E-5274398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546B9-0226-43B2-BAEA-6AAE08A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353956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|strings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10| = </a:t>
            </a:r>
            <a:br>
              <a:rPr lang="en-US" i="1" dirty="0"/>
            </a:br>
            <a:r>
              <a:rPr lang="en-US" dirty="0"/>
              <a:t>|all strings| - |strings that </a:t>
            </a:r>
            <a:r>
              <a:rPr lang="en-US" b="1" dirty="0"/>
              <a:t>do </a:t>
            </a:r>
            <a:r>
              <a:rPr lang="en-US" dirty="0"/>
              <a:t>start with </a:t>
            </a:r>
            <a:r>
              <a:rPr lang="en-US" i="1" dirty="0"/>
              <a:t>10|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- 2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= 64 –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180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D73D-AC56-4D3F-9AAC-42B55677C6CB}"/>
              </a:ext>
            </a:extLst>
          </p:cNvPr>
          <p:cNvSpPr txBox="1"/>
          <p:nvPr/>
        </p:nvSpPr>
        <p:spPr>
          <a:xfrm>
            <a:off x="319087" y="4090986"/>
            <a:ext cx="24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2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2607700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4D364D-F7FB-4706-80B5-F33B03F0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6-BIT STRINGS</a:t>
            </a:r>
            <a:endParaRPr lang="en-B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BE81A-C817-4719-9167-471E72A0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How many such strings are there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</a:t>
            </a:r>
            <a:r>
              <a:rPr lang="en-US" dirty="0"/>
              <a:t>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|strings that </a:t>
            </a:r>
            <a:r>
              <a:rPr lang="en-US" b="1" dirty="0"/>
              <a:t>don’t</a:t>
            </a:r>
            <a:r>
              <a:rPr lang="en-US" dirty="0"/>
              <a:t> start with </a:t>
            </a:r>
            <a:r>
              <a:rPr lang="en-US" i="1" dirty="0"/>
              <a:t>10| = </a:t>
            </a:r>
            <a:br>
              <a:rPr lang="en-US" i="1" dirty="0"/>
            </a:br>
            <a:r>
              <a:rPr lang="en-US" dirty="0"/>
              <a:t>|all strings| - |strings that </a:t>
            </a:r>
            <a:r>
              <a:rPr lang="en-US" b="1" dirty="0"/>
              <a:t>do </a:t>
            </a:r>
            <a:r>
              <a:rPr lang="en-US" dirty="0"/>
              <a:t>start with </a:t>
            </a:r>
            <a:r>
              <a:rPr lang="en-US" i="1" dirty="0"/>
              <a:t>10| </a:t>
            </a:r>
          </a:p>
          <a:p>
            <a:pPr marL="0" indent="0" algn="ctr">
              <a:buNone/>
            </a:pPr>
            <a:endParaRPr lang="en-US" sz="1000" i="1" dirty="0"/>
          </a:p>
          <a:p>
            <a:pPr marL="0" indent="0" algn="ctr">
              <a:buNone/>
            </a:pPr>
            <a:r>
              <a:rPr lang="en-US" dirty="0"/>
              <a:t>2</a:t>
            </a:r>
            <a:r>
              <a:rPr lang="en-US" baseline="30000" dirty="0"/>
              <a:t>6 </a:t>
            </a:r>
            <a:r>
              <a:rPr lang="en-US" dirty="0"/>
              <a:t>- 2</a:t>
            </a:r>
            <a:r>
              <a:rPr lang="en-US" baseline="30000" dirty="0"/>
              <a:t>4 </a:t>
            </a:r>
            <a:r>
              <a:rPr lang="en-US" dirty="0"/>
              <a:t>= 64 – 16 = 48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6E8ADA-B342-4937-A01E-7B33B3C4E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0C24AA-7F18-4284-A57D-328B38C5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181</a:t>
            </a:fld>
            <a:endParaRPr lang="en-B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19D1FA3-14DF-4ED3-A2D0-429234777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81708"/>
              </p:ext>
            </p:extLst>
          </p:nvPr>
        </p:nvGraphicFramePr>
        <p:xfrm>
          <a:off x="2031999" y="3243580"/>
          <a:ext cx="812800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4182226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31033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8509192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3471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4472460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638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*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54432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3B80FDDC-061D-45B1-9857-EC3E5260963D}"/>
              </a:ext>
            </a:extLst>
          </p:cNvPr>
          <p:cNvSpPr/>
          <p:nvPr/>
        </p:nvSpPr>
        <p:spPr>
          <a:xfrm>
            <a:off x="2286000" y="3114676"/>
            <a:ext cx="2085975" cy="60960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EB967-D0D7-4FBC-9779-9B64A1A42726}"/>
              </a:ext>
            </a:extLst>
          </p:cNvPr>
          <p:cNvSpPr txBox="1"/>
          <p:nvPr/>
        </p:nvSpPr>
        <p:spPr>
          <a:xfrm>
            <a:off x="3328987" y="2661542"/>
            <a:ext cx="107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 10</a:t>
            </a:r>
            <a:endParaRPr lang="en-BE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D73D-AC56-4D3F-9AAC-42B55677C6CB}"/>
              </a:ext>
            </a:extLst>
          </p:cNvPr>
          <p:cNvSpPr txBox="1"/>
          <p:nvPr/>
        </p:nvSpPr>
        <p:spPr>
          <a:xfrm>
            <a:off x="319087" y="4090986"/>
            <a:ext cx="245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SOLUTION 2</a:t>
            </a:r>
            <a:endParaRPr lang="en-BE" sz="2800" b="1" dirty="0"/>
          </a:p>
        </p:txBody>
      </p:sp>
    </p:spTree>
    <p:extLst>
      <p:ext uri="{BB962C8B-B14F-4D97-AF65-F5344CB8AC3E}">
        <p14:creationId xmlns:p14="http://schemas.microsoft.com/office/powerpoint/2010/main" val="11452809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0F7B-D3E1-4DFB-B527-BA04FD8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 strings of length 6 or less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0F0C-12DE-439E-8E81-5EC20665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bit strings are there of length 6 or less?</a:t>
            </a:r>
          </a:p>
          <a:p>
            <a:endParaRPr lang="en-US" sz="1000" dirty="0"/>
          </a:p>
          <a:p>
            <a:r>
              <a:rPr lang="en-US" dirty="0">
                <a:solidFill>
                  <a:schemeClr val="bg1"/>
                </a:solidFill>
              </a:rPr>
              <a:t>Solution:</a:t>
            </a:r>
          </a:p>
          <a:p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chemeClr val="bg1"/>
                </a:solidFill>
              </a:rPr>
              <a:t>Sum rule:</a:t>
            </a:r>
          </a:p>
          <a:p>
            <a:pPr marL="0" indent="0" algn="ctr">
              <a:buNone/>
            </a:pPr>
            <a:br>
              <a:rPr lang="en-US" sz="1000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N = N</a:t>
            </a:r>
            <a:r>
              <a:rPr lang="en-US" i="1" baseline="-25000" dirty="0">
                <a:solidFill>
                  <a:schemeClr val="bg1"/>
                </a:solidFill>
              </a:rPr>
              <a:t>6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5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4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3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2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	</a:t>
            </a: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i="1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– # bit strings of length </a:t>
            </a:r>
            <a:r>
              <a:rPr lang="en-US" i="1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000" i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i="1" dirty="0">
                <a:solidFill>
                  <a:schemeClr val="bg1"/>
                </a:solidFill>
              </a:rPr>
              <a:t>Product rule: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i="1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i</a:t>
            </a:r>
          </a:p>
          <a:p>
            <a:pPr marL="0" indent="0" algn="ctr">
              <a:buNone/>
            </a:pPr>
            <a:endParaRPr lang="en-US" sz="1000" baseline="30000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= 126 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5388B-A544-40A0-9DD1-4BFB6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7FFFF-9B3A-467B-A495-4EF7BE2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210187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0F7B-D3E1-4DFB-B527-BA04FD8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 strings of length 6 or less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0F0C-12DE-439E-8E81-5EC20665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bit strings are there of length 6 or less?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</a:p>
          <a:p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chemeClr val="bg1"/>
                </a:solidFill>
              </a:rPr>
              <a:t>Sum rule:</a:t>
            </a:r>
          </a:p>
          <a:p>
            <a:pPr marL="0" indent="0" algn="ctr">
              <a:buNone/>
            </a:pPr>
            <a:br>
              <a:rPr lang="en-US" sz="1000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N = N</a:t>
            </a:r>
            <a:r>
              <a:rPr lang="en-US" i="1" baseline="-25000" dirty="0">
                <a:solidFill>
                  <a:schemeClr val="bg1"/>
                </a:solidFill>
              </a:rPr>
              <a:t>6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5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4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3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2</a:t>
            </a:r>
            <a:r>
              <a:rPr lang="en-US" i="1" dirty="0">
                <a:solidFill>
                  <a:schemeClr val="bg1"/>
                </a:solidFill>
              </a:rPr>
              <a:t> + N</a:t>
            </a:r>
            <a:r>
              <a:rPr lang="en-US" i="1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,	</a:t>
            </a: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i="1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– # bit strings of length </a:t>
            </a:r>
            <a:r>
              <a:rPr lang="en-US" i="1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000" i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i="1" dirty="0">
                <a:solidFill>
                  <a:schemeClr val="bg1"/>
                </a:solidFill>
              </a:rPr>
              <a:t>Product rule: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i="1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i</a:t>
            </a:r>
          </a:p>
          <a:p>
            <a:pPr marL="0" indent="0" algn="ctr">
              <a:buNone/>
            </a:pPr>
            <a:endParaRPr lang="en-US" sz="1000" baseline="30000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= 126 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5388B-A544-40A0-9DD1-4BFB6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7FFFF-9B3A-467B-A495-4EF7BE2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0516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0F7B-D3E1-4DFB-B527-BA04FD8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 strings of length 6 or less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0F0C-12DE-439E-8E81-5EC20665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bit strings are there of length 6 or less?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</a:p>
          <a:p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 rule:</a:t>
            </a:r>
          </a:p>
          <a:p>
            <a:pPr marL="0" indent="0" algn="ctr">
              <a:buNone/>
            </a:pPr>
            <a:br>
              <a:rPr lang="en-US" sz="1000" dirty="0"/>
            </a:br>
            <a:r>
              <a:rPr lang="en-US" i="1" dirty="0"/>
              <a:t>N = N</a:t>
            </a:r>
            <a:r>
              <a:rPr lang="en-US" i="1" baseline="-25000" dirty="0"/>
              <a:t>6</a:t>
            </a:r>
            <a:r>
              <a:rPr lang="en-US" i="1" dirty="0"/>
              <a:t> + N</a:t>
            </a:r>
            <a:r>
              <a:rPr lang="en-US" i="1" baseline="-25000" dirty="0"/>
              <a:t>5</a:t>
            </a:r>
            <a:r>
              <a:rPr lang="en-US" i="1" dirty="0"/>
              <a:t> + N</a:t>
            </a:r>
            <a:r>
              <a:rPr lang="en-US" i="1" baseline="-25000" dirty="0"/>
              <a:t>4</a:t>
            </a:r>
            <a:r>
              <a:rPr lang="en-US" i="1" dirty="0"/>
              <a:t> + N</a:t>
            </a:r>
            <a:r>
              <a:rPr lang="en-US" i="1" baseline="-25000" dirty="0"/>
              <a:t>3</a:t>
            </a:r>
            <a:r>
              <a:rPr lang="en-US" i="1" dirty="0"/>
              <a:t> + N</a:t>
            </a:r>
            <a:r>
              <a:rPr lang="en-US" i="1" baseline="-25000" dirty="0"/>
              <a:t>2</a:t>
            </a:r>
            <a:r>
              <a:rPr lang="en-US" i="1" dirty="0"/>
              <a:t> + N</a:t>
            </a:r>
            <a:r>
              <a:rPr lang="en-US" i="1" baseline="-25000" dirty="0"/>
              <a:t>1</a:t>
            </a:r>
            <a:r>
              <a:rPr lang="en-US" dirty="0"/>
              <a:t>,	</a:t>
            </a: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– # bit strings of length </a:t>
            </a:r>
            <a:r>
              <a:rPr lang="en-US" i="1" dirty="0" err="1"/>
              <a:t>i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000" i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i="1" dirty="0">
                <a:solidFill>
                  <a:schemeClr val="bg1"/>
                </a:solidFill>
              </a:rPr>
              <a:t>Product rule: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i="1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i</a:t>
            </a:r>
          </a:p>
          <a:p>
            <a:pPr marL="0" indent="0" algn="ctr">
              <a:buNone/>
            </a:pPr>
            <a:endParaRPr lang="en-US" sz="1000" baseline="30000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= 126 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5388B-A544-40A0-9DD1-4BFB6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7FFFF-9B3A-467B-A495-4EF7BE2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27696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0F7B-D3E1-4DFB-B527-BA04FD8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 strings of length 6 or less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0F0C-12DE-439E-8E81-5EC20665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bit strings are there of length 6 or less?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</a:p>
          <a:p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 rule:</a:t>
            </a:r>
          </a:p>
          <a:p>
            <a:pPr marL="0" indent="0" algn="ctr">
              <a:buNone/>
            </a:pPr>
            <a:br>
              <a:rPr lang="en-US" sz="1000" dirty="0"/>
            </a:br>
            <a:r>
              <a:rPr lang="en-US" i="1" dirty="0"/>
              <a:t>N = N</a:t>
            </a:r>
            <a:r>
              <a:rPr lang="en-US" i="1" baseline="-25000" dirty="0"/>
              <a:t>6</a:t>
            </a:r>
            <a:r>
              <a:rPr lang="en-US" i="1" dirty="0"/>
              <a:t> + N</a:t>
            </a:r>
            <a:r>
              <a:rPr lang="en-US" i="1" baseline="-25000" dirty="0"/>
              <a:t>5</a:t>
            </a:r>
            <a:r>
              <a:rPr lang="en-US" i="1" dirty="0"/>
              <a:t> + N</a:t>
            </a:r>
            <a:r>
              <a:rPr lang="en-US" i="1" baseline="-25000" dirty="0"/>
              <a:t>4</a:t>
            </a:r>
            <a:r>
              <a:rPr lang="en-US" i="1" dirty="0"/>
              <a:t> + N</a:t>
            </a:r>
            <a:r>
              <a:rPr lang="en-US" i="1" baseline="-25000" dirty="0"/>
              <a:t>3</a:t>
            </a:r>
            <a:r>
              <a:rPr lang="en-US" i="1" dirty="0"/>
              <a:t> + N</a:t>
            </a:r>
            <a:r>
              <a:rPr lang="en-US" i="1" baseline="-25000" dirty="0"/>
              <a:t>2</a:t>
            </a:r>
            <a:r>
              <a:rPr lang="en-US" i="1" dirty="0"/>
              <a:t> + N</a:t>
            </a:r>
            <a:r>
              <a:rPr lang="en-US" i="1" baseline="-25000" dirty="0"/>
              <a:t>1</a:t>
            </a:r>
            <a:r>
              <a:rPr lang="en-US" dirty="0"/>
              <a:t>,	</a:t>
            </a: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– # bit strings of length </a:t>
            </a:r>
            <a:r>
              <a:rPr lang="en-US" i="1" dirty="0" err="1"/>
              <a:t>i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000" i="1" dirty="0"/>
          </a:p>
          <a:p>
            <a:pPr marL="514350" indent="-514350">
              <a:buFont typeface="+mj-lt"/>
              <a:buAutoNum type="arabicPeriod" startAt="2"/>
            </a:pPr>
            <a:r>
              <a:rPr lang="en-US" i="1" dirty="0">
                <a:solidFill>
                  <a:schemeClr val="bg1"/>
                </a:solidFill>
              </a:rPr>
              <a:t>Product rule:</a:t>
            </a:r>
          </a:p>
          <a:p>
            <a:pPr marL="0" indent="0" algn="ctr">
              <a:buNone/>
            </a:pP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=</a:t>
            </a:r>
            <a:r>
              <a:rPr lang="en-US" dirty="0">
                <a:solidFill>
                  <a:schemeClr val="bg1"/>
                </a:solidFill>
              </a:rPr>
              <a:t> 2</a:t>
            </a:r>
            <a:r>
              <a:rPr lang="en-US" baseline="30000" dirty="0">
                <a:solidFill>
                  <a:schemeClr val="bg1"/>
                </a:solidFill>
              </a:rPr>
              <a:t>i</a:t>
            </a:r>
          </a:p>
          <a:p>
            <a:pPr marL="0" indent="0" algn="ctr">
              <a:buNone/>
            </a:pPr>
            <a:endParaRPr lang="en-US" sz="1000" baseline="30000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= 126 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5388B-A544-40A0-9DD1-4BFB6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7FFFF-9B3A-467B-A495-4EF7BE2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34960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0F7B-D3E1-4DFB-B527-BA04FD8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 strings of length 6 or less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0F0C-12DE-439E-8E81-5EC20665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bit strings are there of length 6 or less?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</a:p>
          <a:p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 rule:</a:t>
            </a:r>
          </a:p>
          <a:p>
            <a:pPr marL="0" indent="0" algn="ctr">
              <a:buNone/>
            </a:pPr>
            <a:br>
              <a:rPr lang="en-US" sz="1000" dirty="0"/>
            </a:br>
            <a:r>
              <a:rPr lang="en-US" i="1" dirty="0"/>
              <a:t>N = N</a:t>
            </a:r>
            <a:r>
              <a:rPr lang="en-US" i="1" baseline="-25000" dirty="0"/>
              <a:t>6</a:t>
            </a:r>
            <a:r>
              <a:rPr lang="en-US" i="1" dirty="0"/>
              <a:t> + N</a:t>
            </a:r>
            <a:r>
              <a:rPr lang="en-US" i="1" baseline="-25000" dirty="0"/>
              <a:t>5</a:t>
            </a:r>
            <a:r>
              <a:rPr lang="en-US" i="1" dirty="0"/>
              <a:t> + N</a:t>
            </a:r>
            <a:r>
              <a:rPr lang="en-US" i="1" baseline="-25000" dirty="0"/>
              <a:t>4</a:t>
            </a:r>
            <a:r>
              <a:rPr lang="en-US" i="1" dirty="0"/>
              <a:t> + N</a:t>
            </a:r>
            <a:r>
              <a:rPr lang="en-US" i="1" baseline="-25000" dirty="0"/>
              <a:t>3</a:t>
            </a:r>
            <a:r>
              <a:rPr lang="en-US" i="1" dirty="0"/>
              <a:t> + N</a:t>
            </a:r>
            <a:r>
              <a:rPr lang="en-US" i="1" baseline="-25000" dirty="0"/>
              <a:t>2</a:t>
            </a:r>
            <a:r>
              <a:rPr lang="en-US" i="1" dirty="0"/>
              <a:t> + N</a:t>
            </a:r>
            <a:r>
              <a:rPr lang="en-US" i="1" baseline="-25000" dirty="0"/>
              <a:t>1</a:t>
            </a:r>
            <a:r>
              <a:rPr lang="en-US" dirty="0"/>
              <a:t>,	</a:t>
            </a: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– # bit strings of length </a:t>
            </a:r>
            <a:r>
              <a:rPr lang="en-US" i="1" dirty="0" err="1"/>
              <a:t>i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000" i="1" dirty="0"/>
          </a:p>
          <a:p>
            <a:pPr marL="514350" indent="-514350">
              <a:buFont typeface="+mj-lt"/>
              <a:buAutoNum type="arabicPeriod" startAt="2"/>
            </a:pPr>
            <a:r>
              <a:rPr lang="en-US" i="1" dirty="0"/>
              <a:t>Product rule:</a:t>
            </a:r>
          </a:p>
          <a:p>
            <a:pPr marL="0" indent="0" algn="ctr">
              <a:buNone/>
            </a:pP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= 2</a:t>
            </a:r>
            <a:r>
              <a:rPr lang="en-US" baseline="30000" dirty="0"/>
              <a:t>i</a:t>
            </a:r>
          </a:p>
          <a:p>
            <a:pPr marL="0" indent="0" algn="ctr">
              <a:buNone/>
            </a:pPr>
            <a:endParaRPr lang="en-US" sz="1000" baseline="30000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 = 2</a:t>
            </a:r>
            <a:r>
              <a:rPr lang="en-US" baseline="30000" dirty="0">
                <a:solidFill>
                  <a:schemeClr val="bg1"/>
                </a:solidFill>
              </a:rPr>
              <a:t>6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4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3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+ 2</a:t>
            </a:r>
            <a:r>
              <a:rPr lang="en-US" baseline="30000" dirty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= 126 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5388B-A544-40A0-9DD1-4BFB6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7FFFF-9B3A-467B-A495-4EF7BE2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47430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0F7B-D3E1-4DFB-B527-BA04FD8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bit strings of length 6 or less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0F0C-12DE-439E-8E81-5EC20665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many bit strings are there of length 6 or less?</a:t>
            </a:r>
          </a:p>
          <a:p>
            <a:endParaRPr lang="en-US" sz="1000" dirty="0"/>
          </a:p>
          <a:p>
            <a:r>
              <a:rPr lang="en-US" dirty="0"/>
              <a:t>Solution:</a:t>
            </a:r>
          </a:p>
          <a:p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Sum rule:</a:t>
            </a:r>
          </a:p>
          <a:p>
            <a:pPr marL="0" indent="0" algn="ctr">
              <a:buNone/>
            </a:pPr>
            <a:br>
              <a:rPr lang="en-US" sz="1000" dirty="0"/>
            </a:br>
            <a:r>
              <a:rPr lang="en-US" i="1" dirty="0"/>
              <a:t>N = N</a:t>
            </a:r>
            <a:r>
              <a:rPr lang="en-US" i="1" baseline="-25000" dirty="0"/>
              <a:t>6</a:t>
            </a:r>
            <a:r>
              <a:rPr lang="en-US" i="1" dirty="0"/>
              <a:t> + N</a:t>
            </a:r>
            <a:r>
              <a:rPr lang="en-US" i="1" baseline="-25000" dirty="0"/>
              <a:t>5</a:t>
            </a:r>
            <a:r>
              <a:rPr lang="en-US" i="1" dirty="0"/>
              <a:t> + N</a:t>
            </a:r>
            <a:r>
              <a:rPr lang="en-US" i="1" baseline="-25000" dirty="0"/>
              <a:t>4</a:t>
            </a:r>
            <a:r>
              <a:rPr lang="en-US" i="1" dirty="0"/>
              <a:t> + N</a:t>
            </a:r>
            <a:r>
              <a:rPr lang="en-US" i="1" baseline="-25000" dirty="0"/>
              <a:t>3</a:t>
            </a:r>
            <a:r>
              <a:rPr lang="en-US" i="1" dirty="0"/>
              <a:t> + N</a:t>
            </a:r>
            <a:r>
              <a:rPr lang="en-US" i="1" baseline="-25000" dirty="0"/>
              <a:t>2</a:t>
            </a:r>
            <a:r>
              <a:rPr lang="en-US" i="1" dirty="0"/>
              <a:t> + N</a:t>
            </a:r>
            <a:r>
              <a:rPr lang="en-US" i="1" baseline="-25000" dirty="0"/>
              <a:t>1</a:t>
            </a:r>
            <a:r>
              <a:rPr lang="en-US" dirty="0"/>
              <a:t>,	</a:t>
            </a: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– # bit strings of length </a:t>
            </a:r>
            <a:r>
              <a:rPr lang="en-US" i="1" dirty="0" err="1"/>
              <a:t>i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 startAt="2"/>
            </a:pPr>
            <a:endParaRPr lang="en-US" sz="1000" i="1" dirty="0"/>
          </a:p>
          <a:p>
            <a:pPr marL="514350" indent="-514350">
              <a:buFont typeface="+mj-lt"/>
              <a:buAutoNum type="arabicPeriod" startAt="2"/>
            </a:pPr>
            <a:r>
              <a:rPr lang="en-US" i="1" dirty="0"/>
              <a:t>Product rule:</a:t>
            </a:r>
          </a:p>
          <a:p>
            <a:pPr marL="0" indent="0" algn="ctr">
              <a:buNone/>
            </a:pPr>
            <a:r>
              <a:rPr lang="en-US" i="1" dirty="0"/>
              <a:t>N</a:t>
            </a:r>
            <a:r>
              <a:rPr lang="en-US" i="1" baseline="-25000" dirty="0"/>
              <a:t>i</a:t>
            </a:r>
            <a:r>
              <a:rPr lang="en-US" dirty="0"/>
              <a:t> = 2</a:t>
            </a:r>
            <a:r>
              <a:rPr lang="en-US" baseline="30000" dirty="0"/>
              <a:t>i</a:t>
            </a:r>
          </a:p>
          <a:p>
            <a:pPr marL="0" indent="0" algn="ctr">
              <a:buNone/>
            </a:pPr>
            <a:endParaRPr lang="en-US" sz="1000" baseline="30000" dirty="0"/>
          </a:p>
          <a:p>
            <a:pPr marL="0" indent="0" algn="ctr">
              <a:buNone/>
            </a:pPr>
            <a:r>
              <a:rPr lang="en-US" i="1" dirty="0"/>
              <a:t>N</a:t>
            </a:r>
            <a:r>
              <a:rPr lang="en-US" dirty="0"/>
              <a:t> = 2</a:t>
            </a:r>
            <a:r>
              <a:rPr lang="en-US" baseline="30000" dirty="0"/>
              <a:t>6 </a:t>
            </a:r>
            <a:r>
              <a:rPr lang="en-US" dirty="0"/>
              <a:t>+ 2</a:t>
            </a:r>
            <a:r>
              <a:rPr lang="en-US" baseline="30000" dirty="0"/>
              <a:t>5 </a:t>
            </a:r>
            <a:r>
              <a:rPr lang="en-US" dirty="0"/>
              <a:t>+ 2</a:t>
            </a:r>
            <a:r>
              <a:rPr lang="en-US" baseline="30000" dirty="0"/>
              <a:t>4 </a:t>
            </a:r>
            <a:r>
              <a:rPr lang="en-US" dirty="0"/>
              <a:t>+ 2</a:t>
            </a:r>
            <a:r>
              <a:rPr lang="en-US" baseline="30000" dirty="0"/>
              <a:t>3 </a:t>
            </a:r>
            <a:r>
              <a:rPr lang="en-US" dirty="0"/>
              <a:t>+ 2</a:t>
            </a:r>
            <a:r>
              <a:rPr lang="en-US" baseline="30000" dirty="0"/>
              <a:t>2 </a:t>
            </a:r>
            <a:r>
              <a:rPr lang="en-US" dirty="0"/>
              <a:t>+ 2</a:t>
            </a:r>
            <a:r>
              <a:rPr lang="en-US" baseline="30000" dirty="0"/>
              <a:t>1 </a:t>
            </a:r>
            <a:r>
              <a:rPr lang="en-US" dirty="0"/>
              <a:t>= 126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5388B-A544-40A0-9DD1-4BFB6C38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7FFFF-9B3A-467B-A495-4EF7BE29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45791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584-C51C-473A-8E39-EAD2E3E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871-9FB2-474A-9F0B-F489E37E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a set {a, b, c}. How many subsets does it have? List them all.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0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{}</a:t>
            </a:r>
          </a:p>
          <a:p>
            <a:r>
              <a:rPr lang="en-US" dirty="0">
                <a:solidFill>
                  <a:schemeClr val="bg1"/>
                </a:solidFill>
              </a:rPr>
              <a:t>1 element: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{a} 	{b} 	{c}</a:t>
            </a:r>
          </a:p>
          <a:p>
            <a:r>
              <a:rPr lang="en-US" dirty="0">
                <a:solidFill>
                  <a:schemeClr val="bg1"/>
                </a:solidFill>
              </a:rPr>
              <a:t>2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b}	{a, c}	{b, c}</a:t>
            </a:r>
          </a:p>
          <a:p>
            <a:r>
              <a:rPr lang="en-US" dirty="0">
                <a:solidFill>
                  <a:schemeClr val="bg1"/>
                </a:solidFill>
              </a:rPr>
              <a:t>3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b, c}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6DAB-48CA-444F-B882-5CCF6EA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8A800-D564-40A7-8A8A-D0732578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56237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584-C51C-473A-8E39-EAD2E3E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871-9FB2-474A-9F0B-F489E37E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a set {a, b, c}. How many subsets does it have? List them all.</a:t>
            </a:r>
          </a:p>
          <a:p>
            <a:endParaRPr lang="en-US" dirty="0"/>
          </a:p>
          <a:p>
            <a:r>
              <a:rPr lang="en-US" dirty="0"/>
              <a:t>0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{}</a:t>
            </a:r>
          </a:p>
          <a:p>
            <a:r>
              <a:rPr lang="en-US" dirty="0"/>
              <a:t>1 element: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{a} 	{b} 	{c}</a:t>
            </a:r>
          </a:p>
          <a:p>
            <a:r>
              <a:rPr lang="en-US" dirty="0"/>
              <a:t>2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b}	{a, c}	{b, c}</a:t>
            </a:r>
          </a:p>
          <a:p>
            <a:r>
              <a:rPr lang="en-US" dirty="0"/>
              <a:t>3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b, c}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6DAB-48CA-444F-B882-5CCF6EA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8A800-D564-40A7-8A8A-D0732578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644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5B2-B405-47CF-AF2D-400DA9E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00" dirty="0"/>
              <a:t>MOTIVATING EXAMPLE: LICENSE PLATES</a:t>
            </a:r>
            <a:endParaRPr lang="en-BE" sz="4200" b="1" spc="-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BC9A6-EEF5-4C63-B69A-6B556048BD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Russian license plate:</a:t>
            </a:r>
          </a:p>
          <a:p>
            <a:pPr marL="457200" lvl="1" indent="0" algn="ctr">
              <a:buNone/>
            </a:pPr>
            <a:r>
              <a:rPr lang="en-US" dirty="0"/>
              <a:t>3 letters + 3 digits + regional code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12 letters and 10 digits can be used.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How many combinations are there per region?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unique plates</a:t>
            </a:r>
          </a:p>
          <a:p>
            <a:pPr algn="just"/>
            <a:r>
              <a:rPr lang="en-US" spc="-100" dirty="0">
                <a:solidFill>
                  <a:schemeClr val="bg1"/>
                </a:solidFill>
              </a:rPr>
              <a:t>Moscow has </a:t>
            </a:r>
            <a:r>
              <a:rPr lang="en-US" b="1" spc="-100" dirty="0">
                <a:solidFill>
                  <a:schemeClr val="bg1"/>
                </a:solidFill>
              </a:rPr>
              <a:t>nine</a:t>
            </a:r>
            <a:r>
              <a:rPr lang="en-US" spc="-100" dirty="0">
                <a:solidFill>
                  <a:schemeClr val="bg1"/>
                </a:solidFill>
              </a:rPr>
              <a:t> regional codes.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-&gt; ~15.5 million unique plates.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081E7F-10AD-4A75-9E6C-53502F568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083" t="39506" r="46181" b="16543"/>
          <a:stretch/>
        </p:blipFill>
        <p:spPr>
          <a:xfrm>
            <a:off x="838200" y="1825625"/>
            <a:ext cx="4705741" cy="43513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F5983E-0615-4B0D-AFE5-27E04C03DC35}"/>
              </a:ext>
            </a:extLst>
          </p:cNvPr>
          <p:cNvSpPr/>
          <p:nvPr/>
        </p:nvSpPr>
        <p:spPr>
          <a:xfrm>
            <a:off x="838200" y="1816100"/>
            <a:ext cx="4705741" cy="31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Skoda Storyboard</a:t>
            </a:r>
            <a:endParaRPr lang="en-BE" sz="1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2577754-C777-4F0A-9D7E-5274398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546B9-0226-43B2-BAEA-6AAE08A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52445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584-C51C-473A-8E39-EAD2E3E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871-9FB2-474A-9F0B-F489E37E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a set {a, b, c}. How many subsets does it have? List them all.</a:t>
            </a:r>
          </a:p>
          <a:p>
            <a:endParaRPr lang="en-US" dirty="0"/>
          </a:p>
          <a:p>
            <a:r>
              <a:rPr lang="en-US" dirty="0"/>
              <a:t>0 elements:</a:t>
            </a:r>
          </a:p>
          <a:p>
            <a:pPr marL="0" indent="0" algn="ctr">
              <a:buNone/>
            </a:pPr>
            <a:r>
              <a:rPr lang="en-US" dirty="0"/>
              <a:t>{}</a:t>
            </a:r>
          </a:p>
          <a:p>
            <a:r>
              <a:rPr lang="en-US" dirty="0"/>
              <a:t>1 element: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{a} 	{b} 	{c}</a:t>
            </a:r>
          </a:p>
          <a:p>
            <a:r>
              <a:rPr lang="en-US" dirty="0"/>
              <a:t>2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b}	{a, c}	{b, c}</a:t>
            </a:r>
          </a:p>
          <a:p>
            <a:r>
              <a:rPr lang="en-US" dirty="0"/>
              <a:t>3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b, c}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6DAB-48CA-444F-B882-5CCF6EA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8A800-D564-40A7-8A8A-D0732578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19422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584-C51C-473A-8E39-EAD2E3E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871-9FB2-474A-9F0B-F489E37E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a set {a, b, c}. How many subsets does it have? List them all.</a:t>
            </a:r>
          </a:p>
          <a:p>
            <a:endParaRPr lang="en-US" dirty="0"/>
          </a:p>
          <a:p>
            <a:r>
              <a:rPr lang="en-US" dirty="0"/>
              <a:t>0 elements:</a:t>
            </a:r>
          </a:p>
          <a:p>
            <a:pPr marL="0" indent="0" algn="ctr">
              <a:buNone/>
            </a:pPr>
            <a:r>
              <a:rPr lang="en-US" dirty="0"/>
              <a:t>{}</a:t>
            </a:r>
          </a:p>
          <a:p>
            <a:r>
              <a:rPr lang="en-US" dirty="0"/>
              <a:t>1 element:</a:t>
            </a:r>
          </a:p>
          <a:p>
            <a:pPr marL="0" indent="0" algn="ctr">
              <a:buNone/>
            </a:pPr>
            <a:r>
              <a:rPr lang="en-US" dirty="0"/>
              <a:t>{a} 	{b} 	{c}</a:t>
            </a:r>
          </a:p>
          <a:p>
            <a:r>
              <a:rPr lang="en-US" dirty="0"/>
              <a:t>2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b}	{a, c}	{b, c}</a:t>
            </a:r>
          </a:p>
          <a:p>
            <a:r>
              <a:rPr lang="en-US" dirty="0"/>
              <a:t>3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b, c}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6DAB-48CA-444F-B882-5CCF6EA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8A800-D564-40A7-8A8A-D0732578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55257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584-C51C-473A-8E39-EAD2E3E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871-9FB2-474A-9F0B-F489E37E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a set {a, b, c}. How many subsets does it have? List them all.</a:t>
            </a:r>
          </a:p>
          <a:p>
            <a:endParaRPr lang="en-US" dirty="0"/>
          </a:p>
          <a:p>
            <a:r>
              <a:rPr lang="en-US" dirty="0"/>
              <a:t>0 elements:</a:t>
            </a:r>
          </a:p>
          <a:p>
            <a:pPr marL="0" indent="0" algn="ctr">
              <a:buNone/>
            </a:pPr>
            <a:r>
              <a:rPr lang="en-US" dirty="0"/>
              <a:t>{}</a:t>
            </a:r>
          </a:p>
          <a:p>
            <a:r>
              <a:rPr lang="en-US" dirty="0"/>
              <a:t>1 element:</a:t>
            </a:r>
          </a:p>
          <a:p>
            <a:pPr marL="0" indent="0" algn="ctr">
              <a:buNone/>
            </a:pPr>
            <a:r>
              <a:rPr lang="en-US" dirty="0"/>
              <a:t>{a} 	{b} 	{c}</a:t>
            </a:r>
          </a:p>
          <a:p>
            <a:r>
              <a:rPr lang="en-US" dirty="0"/>
              <a:t>2 elements:</a:t>
            </a:r>
          </a:p>
          <a:p>
            <a:pPr marL="0" indent="0" algn="ctr">
              <a:buNone/>
            </a:pPr>
            <a:r>
              <a:rPr lang="en-US" dirty="0"/>
              <a:t>{a, b}	{a, c}	{b, c}</a:t>
            </a:r>
          </a:p>
          <a:p>
            <a:r>
              <a:rPr lang="en-US" dirty="0"/>
              <a:t>3 elements: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{a, b, c}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6DAB-48CA-444F-B882-5CCF6EA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8A800-D564-40A7-8A8A-D0732578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14615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8584-C51C-473A-8E39-EAD2E3E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Subsets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07871-9FB2-474A-9F0B-F489E37E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a set {a, b, c}. How many subsets does it have? List them all.</a:t>
            </a:r>
          </a:p>
          <a:p>
            <a:endParaRPr lang="en-US" dirty="0"/>
          </a:p>
          <a:p>
            <a:r>
              <a:rPr lang="en-US" dirty="0"/>
              <a:t>0 elements:</a:t>
            </a:r>
          </a:p>
          <a:p>
            <a:pPr marL="0" indent="0" algn="ctr">
              <a:buNone/>
            </a:pPr>
            <a:r>
              <a:rPr lang="en-US" dirty="0"/>
              <a:t>{}</a:t>
            </a:r>
          </a:p>
          <a:p>
            <a:r>
              <a:rPr lang="en-US" dirty="0"/>
              <a:t>1 element:</a:t>
            </a:r>
          </a:p>
          <a:p>
            <a:pPr marL="0" indent="0" algn="ctr">
              <a:buNone/>
            </a:pPr>
            <a:r>
              <a:rPr lang="en-US" dirty="0"/>
              <a:t>{a} 	{b} 	{c}</a:t>
            </a:r>
          </a:p>
          <a:p>
            <a:r>
              <a:rPr lang="en-US" dirty="0"/>
              <a:t>2 elements:</a:t>
            </a:r>
          </a:p>
          <a:p>
            <a:pPr marL="0" indent="0" algn="ctr">
              <a:buNone/>
            </a:pPr>
            <a:r>
              <a:rPr lang="en-US" dirty="0"/>
              <a:t>{a, b}	{a, c}	{b, c}</a:t>
            </a:r>
          </a:p>
          <a:p>
            <a:r>
              <a:rPr lang="en-US" dirty="0"/>
              <a:t>3 elements:</a:t>
            </a:r>
          </a:p>
          <a:p>
            <a:pPr marL="0" indent="0" algn="ctr">
              <a:buNone/>
            </a:pPr>
            <a:r>
              <a:rPr lang="en-US" dirty="0"/>
              <a:t>{a, b, c}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26DAB-48CA-444F-B882-5CCF6EA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8A800-D564-40A7-8A8A-D0732578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20107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2 options per each of the </a:t>
                </a:r>
                <a:r>
                  <a:rPr lang="en-US" i="1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element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(just like bit-strings!)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Product rule: </a:t>
                </a:r>
                <a:r>
                  <a:rPr lang="en-US" dirty="0">
                    <a:solidFill>
                      <a:schemeClr val="bg1"/>
                    </a:solidFill>
                  </a:rPr>
                  <a:t>	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36475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2 options per each of the </a:t>
                </a:r>
                <a:r>
                  <a:rPr lang="en-US" i="1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element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(just like bit-strings!)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Product rule: </a:t>
                </a:r>
                <a:r>
                  <a:rPr lang="en-US" dirty="0">
                    <a:solidFill>
                      <a:schemeClr val="bg1"/>
                    </a:solidFill>
                  </a:rPr>
                  <a:t>	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03726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2 options per each of the </a:t>
                </a:r>
                <a:r>
                  <a:rPr lang="en-US" i="1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element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(just like bit-strings!)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Product rule: </a:t>
                </a:r>
                <a:r>
                  <a:rPr lang="en-US" dirty="0">
                    <a:solidFill>
                      <a:schemeClr val="bg1"/>
                    </a:solidFill>
                  </a:rPr>
                  <a:t>	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42316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2 options per each of the </a:t>
                </a:r>
                <a:r>
                  <a:rPr lang="en-US" i="1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 element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(just like bit-strings!)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Product rule: </a:t>
                </a:r>
                <a:r>
                  <a:rPr lang="en-US" dirty="0">
                    <a:solidFill>
                      <a:schemeClr val="bg1"/>
                    </a:solidFill>
                  </a:rPr>
                  <a:t>	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197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D61DA6-213B-4E2B-8EAF-59279B8C61EE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1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9107158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079717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79773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495760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144904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292854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99310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…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62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892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 options per each of the </a:t>
                </a:r>
                <a:r>
                  <a:rPr lang="en-US" i="1" dirty="0"/>
                  <a:t>n</a:t>
                </a:r>
                <a:r>
                  <a:rPr lang="en-US" dirty="0"/>
                  <a:t> element </a:t>
                </a:r>
                <a:r>
                  <a:rPr lang="en-US" b="1" i="1" dirty="0"/>
                  <a:t>(just like bit-strings!)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Product rule: </a:t>
                </a:r>
                <a:r>
                  <a:rPr lang="en-US" dirty="0">
                    <a:solidFill>
                      <a:schemeClr val="bg1"/>
                    </a:solidFill>
                  </a:rPr>
                  <a:t>	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198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D61DA6-213B-4E2B-8EAF-59279B8C61EE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1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9107158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079717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79773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495760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144904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292854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99310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…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62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7046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 options per each of the </a:t>
                </a:r>
                <a:r>
                  <a:rPr lang="en-US" i="1" dirty="0"/>
                  <a:t>n</a:t>
                </a:r>
                <a:r>
                  <a:rPr lang="en-US" dirty="0"/>
                  <a:t> element </a:t>
                </a:r>
                <a:r>
                  <a:rPr lang="en-US" b="1" i="1" dirty="0"/>
                  <a:t>(just like bit-strings!)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/>
                  <a:t>Product rule: 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2 =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 </a:t>
                </a:r>
                <a:r>
                  <a:rPr lang="en-US" dirty="0">
                    <a:solidFill>
                      <a:schemeClr val="bg1"/>
                    </a:solidFill>
                  </a:rPr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199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D61DA6-213B-4E2B-8EAF-59279B8C61EE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224866"/>
          <a:ext cx="8128001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9107158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079717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79773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495760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144904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292854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99310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…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62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11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224A-4617-4750-BE3F-675F729B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5BD93-6DCB-452A-8825-4F8E47AF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about this course;</a:t>
            </a:r>
          </a:p>
          <a:p>
            <a:pPr lvl="1"/>
            <a:r>
              <a:rPr lang="en-US" dirty="0"/>
              <a:t>about me.</a:t>
            </a:r>
          </a:p>
          <a:p>
            <a:pPr lvl="1"/>
            <a:endParaRPr lang="en-US" dirty="0"/>
          </a:p>
          <a:p>
            <a:r>
              <a:rPr lang="en-US" dirty="0"/>
              <a:t>What is combinatorics (and why it’s worth studying).</a:t>
            </a:r>
          </a:p>
          <a:p>
            <a:endParaRPr lang="en-US" dirty="0"/>
          </a:p>
          <a:p>
            <a:r>
              <a:rPr lang="en-US" dirty="0"/>
              <a:t>Basic counting principles.</a:t>
            </a:r>
          </a:p>
          <a:p>
            <a:endParaRPr lang="en-US" dirty="0"/>
          </a:p>
          <a:p>
            <a:r>
              <a:rPr lang="en-US" dirty="0"/>
              <a:t>Examples.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FE08-8C06-4C07-A5C2-26753728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FE9F9-21FB-4C4B-A31E-3731DAD5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727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5B2-B405-47CF-AF2D-400DA9E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00" dirty="0"/>
              <a:t>MOTIVATING EXAMPLE: LICENSE PLATES</a:t>
            </a:r>
            <a:endParaRPr lang="en-BE" sz="4200" b="1" spc="-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BC9A6-EEF5-4C63-B69A-6B556048BD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Russian license plate:</a:t>
            </a:r>
          </a:p>
          <a:p>
            <a:pPr marL="457200" lvl="1" indent="0" algn="ctr">
              <a:buNone/>
            </a:pPr>
            <a:r>
              <a:rPr lang="en-US" dirty="0"/>
              <a:t>3 letters + 3 digits + regional code</a:t>
            </a:r>
          </a:p>
          <a:p>
            <a:pPr algn="just"/>
            <a:r>
              <a:rPr lang="en-US" dirty="0"/>
              <a:t>12 letters and 10 digits can be used.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How many combinations are there per region?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unique plates</a:t>
            </a:r>
          </a:p>
          <a:p>
            <a:pPr algn="just"/>
            <a:r>
              <a:rPr lang="en-US" spc="-100" dirty="0">
                <a:solidFill>
                  <a:schemeClr val="bg1"/>
                </a:solidFill>
              </a:rPr>
              <a:t>Moscow has </a:t>
            </a:r>
            <a:r>
              <a:rPr lang="en-US" b="1" spc="-100" dirty="0">
                <a:solidFill>
                  <a:schemeClr val="bg1"/>
                </a:solidFill>
              </a:rPr>
              <a:t>nine</a:t>
            </a:r>
            <a:r>
              <a:rPr lang="en-US" spc="-100" dirty="0">
                <a:solidFill>
                  <a:schemeClr val="bg1"/>
                </a:solidFill>
              </a:rPr>
              <a:t> regional codes.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-&gt; ~15.5 million unique plates.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081E7F-10AD-4A75-9E6C-53502F568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083" t="39506" r="46181" b="16543"/>
          <a:stretch/>
        </p:blipFill>
        <p:spPr>
          <a:xfrm>
            <a:off x="838200" y="1825625"/>
            <a:ext cx="4705741" cy="43513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F5983E-0615-4B0D-AFE5-27E04C03DC35}"/>
              </a:ext>
            </a:extLst>
          </p:cNvPr>
          <p:cNvSpPr/>
          <p:nvPr/>
        </p:nvSpPr>
        <p:spPr>
          <a:xfrm>
            <a:off x="838200" y="1816100"/>
            <a:ext cx="4705741" cy="31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Skoda Storyboard</a:t>
            </a:r>
            <a:endParaRPr lang="en-BE" sz="1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2577754-C777-4F0A-9D7E-5274398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546B9-0226-43B2-BAEA-6AAE08A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341295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541479-7713-47CA-89CE-25D374A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subsets of a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3-element set has 8 subsets.</a:t>
                </a:r>
              </a:p>
              <a:p>
                <a:r>
                  <a:rPr lang="en-US" dirty="0"/>
                  <a:t>How many subsets does a set of </a:t>
                </a:r>
                <a:r>
                  <a:rPr lang="en-US" i="1" dirty="0"/>
                  <a:t>n</a:t>
                </a:r>
                <a:r>
                  <a:rPr lang="en-US" dirty="0"/>
                  <a:t> elements have?</a:t>
                </a:r>
              </a:p>
              <a:p>
                <a:endParaRPr lang="en-US" sz="1000" dirty="0"/>
              </a:p>
              <a:p>
                <a:r>
                  <a:rPr lang="en-US" b="1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Each element can either be included in the subset (1) or not (0):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2 options per each of the </a:t>
                </a:r>
                <a:r>
                  <a:rPr lang="en-US" i="1" dirty="0"/>
                  <a:t>n</a:t>
                </a:r>
                <a:r>
                  <a:rPr lang="en-US" dirty="0"/>
                  <a:t> element </a:t>
                </a:r>
                <a:r>
                  <a:rPr lang="en-US" b="1" i="1" dirty="0"/>
                  <a:t>(just like bit-strings!)</a:t>
                </a:r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i="1" dirty="0"/>
                  <a:t>Product rule: </a:t>
                </a:r>
                <a:r>
                  <a:rPr lang="en-US" dirty="0"/>
                  <a:t>	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…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dirty="0"/>
                  <a:t>2 = 2</a:t>
                </a:r>
                <a:r>
                  <a:rPr lang="en-US" baseline="30000" dirty="0"/>
                  <a:t>n </a:t>
                </a:r>
                <a:r>
                  <a:rPr lang="en-US" dirty="0"/>
                  <a:t>subsets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6A5966E0-1C60-422E-8FFE-D992C0CE3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56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D2614-C3F4-45EF-9BD2-6D9D4011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E0C11-D569-468A-8699-7FE8C0BA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200</a:t>
            </a:fld>
            <a:endParaRPr lang="en-BE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7D61DA6-213B-4E2B-8EAF-59279B8C6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133947"/>
              </p:ext>
            </p:extLst>
          </p:nvPr>
        </p:nvGraphicFramePr>
        <p:xfrm>
          <a:off x="2031999" y="4224866"/>
          <a:ext cx="8128001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91071584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079717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779773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495760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144904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3292854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99310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…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62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9730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4CB9-FAA8-4905-996D-F305E8F4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valid password contains 6 to 8 symbols</a:t>
            </a:r>
          </a:p>
          <a:p>
            <a:pPr lvl="1"/>
            <a:r>
              <a:rPr lang="en-US" sz="2800" dirty="0"/>
              <a:t>first symbol is a letter (upper- or lowercase);</a:t>
            </a:r>
          </a:p>
          <a:p>
            <a:pPr lvl="1"/>
            <a:r>
              <a:rPr lang="en-US" sz="2800" dirty="0"/>
              <a:t>other symbols are letters (upper- or lowercase) or digits.</a:t>
            </a:r>
          </a:p>
          <a:p>
            <a:r>
              <a:rPr lang="en-US" dirty="0"/>
              <a:t>How many different passwords are there?</a:t>
            </a:r>
          </a:p>
          <a:p>
            <a:endParaRPr lang="en-US" sz="1000" dirty="0"/>
          </a:p>
          <a:p>
            <a:r>
              <a:rPr lang="en-US" sz="3200" dirty="0">
                <a:solidFill>
                  <a:schemeClr val="bg1"/>
                </a:solidFill>
              </a:rPr>
              <a:t>Solution: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Sum rule:</a:t>
            </a:r>
            <a:r>
              <a:rPr lang="en-US" sz="3200" dirty="0">
                <a:solidFill>
                  <a:schemeClr val="bg1"/>
                </a:solidFill>
              </a:rPr>
              <a:t> 	</a:t>
            </a:r>
          </a:p>
          <a:p>
            <a:pPr marL="0" indent="0" algn="ctr">
              <a:buNone/>
            </a:pPr>
            <a:r>
              <a:rPr lang="en-US" sz="3200" i="1" dirty="0">
                <a:solidFill>
                  <a:schemeClr val="bg1"/>
                </a:solidFill>
              </a:rPr>
              <a:t>N = P</a:t>
            </a:r>
            <a:r>
              <a:rPr lang="en-US" sz="3200" i="1" baseline="-25000" dirty="0">
                <a:solidFill>
                  <a:schemeClr val="bg1"/>
                </a:solidFill>
              </a:rPr>
              <a:t>6</a:t>
            </a:r>
            <a:r>
              <a:rPr lang="en-US" sz="3200" i="1" dirty="0">
                <a:solidFill>
                  <a:schemeClr val="bg1"/>
                </a:solidFill>
              </a:rPr>
              <a:t> + P</a:t>
            </a:r>
            <a:r>
              <a:rPr lang="en-US" sz="3200" i="1" baseline="-25000" dirty="0">
                <a:solidFill>
                  <a:schemeClr val="bg1"/>
                </a:solidFill>
              </a:rPr>
              <a:t>7</a:t>
            </a:r>
            <a:r>
              <a:rPr lang="en-US" sz="3200" i="1" dirty="0">
                <a:solidFill>
                  <a:schemeClr val="bg1"/>
                </a:solidFill>
              </a:rPr>
              <a:t> + P</a:t>
            </a:r>
            <a:r>
              <a:rPr lang="en-US" sz="3200" i="1" baseline="-25000" dirty="0">
                <a:solidFill>
                  <a:schemeClr val="bg1"/>
                </a:solidFill>
              </a:rPr>
              <a:t>8		</a:t>
            </a:r>
            <a:r>
              <a:rPr lang="en-US" sz="3200" i="1" dirty="0">
                <a:solidFill>
                  <a:schemeClr val="bg1"/>
                </a:solidFill>
              </a:rPr>
              <a:t> P</a:t>
            </a:r>
            <a:r>
              <a:rPr lang="en-US" sz="3200" i="1" baseline="-25000" dirty="0">
                <a:solidFill>
                  <a:schemeClr val="bg1"/>
                </a:solidFill>
              </a:rPr>
              <a:t>i</a:t>
            </a:r>
            <a:r>
              <a:rPr lang="en-US" sz="3200" i="1" dirty="0">
                <a:solidFill>
                  <a:schemeClr val="bg1"/>
                </a:solidFill>
              </a:rPr>
              <a:t> – # </a:t>
            </a:r>
            <a:r>
              <a:rPr lang="en-US" sz="3200" dirty="0">
                <a:solidFill>
                  <a:schemeClr val="bg1"/>
                </a:solidFill>
              </a:rPr>
              <a:t>passwords of length </a:t>
            </a:r>
            <a:r>
              <a:rPr lang="en-US" sz="3200" i="1" dirty="0" err="1">
                <a:solidFill>
                  <a:schemeClr val="bg1"/>
                </a:solidFill>
              </a:rPr>
              <a:t>i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  <a:endParaRPr lang="en-US" sz="3200" i="1" baseline="-25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48663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4CB9-FAA8-4905-996D-F305E8F4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valid password contains 6 to 8 symbols</a:t>
            </a:r>
          </a:p>
          <a:p>
            <a:pPr lvl="1"/>
            <a:r>
              <a:rPr lang="en-US" sz="2800" dirty="0"/>
              <a:t>first symbol is a letter (upper- or lowercase);</a:t>
            </a:r>
          </a:p>
          <a:p>
            <a:pPr lvl="1"/>
            <a:r>
              <a:rPr lang="en-US" sz="2800" dirty="0"/>
              <a:t>other symbols are letters (upper- or lowercase) or digits.</a:t>
            </a:r>
          </a:p>
          <a:p>
            <a:r>
              <a:rPr lang="en-US" dirty="0"/>
              <a:t>How many different passwords are there?</a:t>
            </a:r>
          </a:p>
          <a:p>
            <a:endParaRPr lang="en-US" sz="1000" dirty="0"/>
          </a:p>
          <a:p>
            <a:r>
              <a:rPr lang="en-US" sz="3200" dirty="0"/>
              <a:t>Solution:</a:t>
            </a:r>
            <a:br>
              <a:rPr lang="en-US" sz="3200" dirty="0"/>
            </a:br>
            <a:br>
              <a:rPr lang="en-US" sz="1000" dirty="0"/>
            </a:br>
            <a:r>
              <a:rPr lang="en-US" sz="3200" i="1" dirty="0">
                <a:solidFill>
                  <a:schemeClr val="bg1"/>
                </a:solidFill>
              </a:rPr>
              <a:t>Sum rule:</a:t>
            </a:r>
            <a:r>
              <a:rPr lang="en-US" sz="3200" dirty="0">
                <a:solidFill>
                  <a:schemeClr val="bg1"/>
                </a:solidFill>
              </a:rPr>
              <a:t> 	</a:t>
            </a:r>
          </a:p>
          <a:p>
            <a:pPr marL="0" indent="0" algn="ctr">
              <a:buNone/>
            </a:pPr>
            <a:r>
              <a:rPr lang="en-US" sz="3200" i="1" dirty="0">
                <a:solidFill>
                  <a:schemeClr val="bg1"/>
                </a:solidFill>
              </a:rPr>
              <a:t>N = P</a:t>
            </a:r>
            <a:r>
              <a:rPr lang="en-US" sz="3200" i="1" baseline="-25000" dirty="0">
                <a:solidFill>
                  <a:schemeClr val="bg1"/>
                </a:solidFill>
              </a:rPr>
              <a:t>6</a:t>
            </a:r>
            <a:r>
              <a:rPr lang="en-US" sz="3200" i="1" dirty="0">
                <a:solidFill>
                  <a:schemeClr val="bg1"/>
                </a:solidFill>
              </a:rPr>
              <a:t> + P</a:t>
            </a:r>
            <a:r>
              <a:rPr lang="en-US" sz="3200" i="1" baseline="-25000" dirty="0">
                <a:solidFill>
                  <a:schemeClr val="bg1"/>
                </a:solidFill>
              </a:rPr>
              <a:t>7</a:t>
            </a:r>
            <a:r>
              <a:rPr lang="en-US" sz="3200" i="1" dirty="0">
                <a:solidFill>
                  <a:schemeClr val="bg1"/>
                </a:solidFill>
              </a:rPr>
              <a:t> + P</a:t>
            </a:r>
            <a:r>
              <a:rPr lang="en-US" sz="3200" i="1" baseline="-25000" dirty="0">
                <a:solidFill>
                  <a:schemeClr val="bg1"/>
                </a:solidFill>
              </a:rPr>
              <a:t>8		</a:t>
            </a:r>
            <a:r>
              <a:rPr lang="en-US" sz="3200" i="1" dirty="0">
                <a:solidFill>
                  <a:schemeClr val="bg1"/>
                </a:solidFill>
              </a:rPr>
              <a:t> P</a:t>
            </a:r>
            <a:r>
              <a:rPr lang="en-US" sz="3200" i="1" baseline="-25000" dirty="0">
                <a:solidFill>
                  <a:schemeClr val="bg1"/>
                </a:solidFill>
              </a:rPr>
              <a:t>i</a:t>
            </a:r>
            <a:r>
              <a:rPr lang="en-US" sz="3200" i="1" dirty="0">
                <a:solidFill>
                  <a:schemeClr val="bg1"/>
                </a:solidFill>
              </a:rPr>
              <a:t> – # </a:t>
            </a:r>
            <a:r>
              <a:rPr lang="en-US" sz="3200" dirty="0">
                <a:solidFill>
                  <a:schemeClr val="bg1"/>
                </a:solidFill>
              </a:rPr>
              <a:t>passwords of length </a:t>
            </a:r>
            <a:r>
              <a:rPr lang="en-US" sz="3200" i="1" dirty="0" err="1">
                <a:solidFill>
                  <a:schemeClr val="bg1"/>
                </a:solidFill>
              </a:rPr>
              <a:t>i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  <a:endParaRPr lang="en-US" sz="3200" i="1" baseline="-25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289306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4CB9-FAA8-4905-996D-F305E8F4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valid password contains 6 to 8 symbols</a:t>
            </a:r>
          </a:p>
          <a:p>
            <a:pPr lvl="1"/>
            <a:r>
              <a:rPr lang="en-US" sz="2800" dirty="0"/>
              <a:t>first symbol is a letter (upper- or lowercase);</a:t>
            </a:r>
          </a:p>
          <a:p>
            <a:pPr lvl="1"/>
            <a:r>
              <a:rPr lang="en-US" sz="2800" dirty="0"/>
              <a:t>other symbols are letters (upper- or lowercase) or digits.</a:t>
            </a:r>
          </a:p>
          <a:p>
            <a:r>
              <a:rPr lang="en-US" dirty="0"/>
              <a:t>How many different passwords are there?</a:t>
            </a:r>
          </a:p>
          <a:p>
            <a:endParaRPr lang="en-US" sz="1000" dirty="0"/>
          </a:p>
          <a:p>
            <a:r>
              <a:rPr lang="en-US" sz="3200" dirty="0"/>
              <a:t>Solution:</a:t>
            </a:r>
            <a:br>
              <a:rPr lang="en-US" sz="3200" dirty="0"/>
            </a:br>
            <a:br>
              <a:rPr lang="en-US" sz="1000" dirty="0"/>
            </a:br>
            <a:r>
              <a:rPr lang="en-US" sz="3200" i="1" dirty="0"/>
              <a:t>Sum rule:</a:t>
            </a:r>
            <a:r>
              <a:rPr lang="en-US" sz="3200" dirty="0"/>
              <a:t> 	</a:t>
            </a:r>
          </a:p>
          <a:p>
            <a:pPr marL="0" indent="0" algn="ctr">
              <a:buNone/>
            </a:pPr>
            <a:r>
              <a:rPr lang="en-US" sz="3200" i="1" dirty="0">
                <a:solidFill>
                  <a:schemeClr val="bg1"/>
                </a:solidFill>
              </a:rPr>
              <a:t>N = P</a:t>
            </a:r>
            <a:r>
              <a:rPr lang="en-US" sz="3200" i="1" baseline="-25000" dirty="0">
                <a:solidFill>
                  <a:schemeClr val="bg1"/>
                </a:solidFill>
              </a:rPr>
              <a:t>6</a:t>
            </a:r>
            <a:r>
              <a:rPr lang="en-US" sz="3200" i="1" dirty="0">
                <a:solidFill>
                  <a:schemeClr val="bg1"/>
                </a:solidFill>
              </a:rPr>
              <a:t> + P</a:t>
            </a:r>
            <a:r>
              <a:rPr lang="en-US" sz="3200" i="1" baseline="-25000" dirty="0">
                <a:solidFill>
                  <a:schemeClr val="bg1"/>
                </a:solidFill>
              </a:rPr>
              <a:t>7</a:t>
            </a:r>
            <a:r>
              <a:rPr lang="en-US" sz="3200" i="1" dirty="0">
                <a:solidFill>
                  <a:schemeClr val="bg1"/>
                </a:solidFill>
              </a:rPr>
              <a:t> + P</a:t>
            </a:r>
            <a:r>
              <a:rPr lang="en-US" sz="3200" i="1" baseline="-25000" dirty="0">
                <a:solidFill>
                  <a:schemeClr val="bg1"/>
                </a:solidFill>
              </a:rPr>
              <a:t>8		</a:t>
            </a:r>
            <a:r>
              <a:rPr lang="en-US" sz="3200" i="1" dirty="0">
                <a:solidFill>
                  <a:schemeClr val="bg1"/>
                </a:solidFill>
              </a:rPr>
              <a:t> P</a:t>
            </a:r>
            <a:r>
              <a:rPr lang="en-US" sz="3200" i="1" baseline="-25000" dirty="0">
                <a:solidFill>
                  <a:schemeClr val="bg1"/>
                </a:solidFill>
              </a:rPr>
              <a:t>i</a:t>
            </a:r>
            <a:r>
              <a:rPr lang="en-US" sz="3200" i="1" dirty="0">
                <a:solidFill>
                  <a:schemeClr val="bg1"/>
                </a:solidFill>
              </a:rPr>
              <a:t> – # </a:t>
            </a:r>
            <a:r>
              <a:rPr lang="en-US" sz="3200" dirty="0">
                <a:solidFill>
                  <a:schemeClr val="bg1"/>
                </a:solidFill>
              </a:rPr>
              <a:t>passwords of length </a:t>
            </a:r>
            <a:r>
              <a:rPr lang="en-US" sz="3200" i="1" dirty="0" err="1">
                <a:solidFill>
                  <a:schemeClr val="bg1"/>
                </a:solidFill>
              </a:rPr>
              <a:t>i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  <a:endParaRPr lang="en-US" sz="3200" i="1" baseline="-250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57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64CB9-FAA8-4905-996D-F305E8F4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valid password contains 6 to 8 symbols</a:t>
            </a:r>
          </a:p>
          <a:p>
            <a:pPr lvl="1"/>
            <a:r>
              <a:rPr lang="en-US" sz="2800" dirty="0"/>
              <a:t>first symbol is a letter (upper- or lowercase);</a:t>
            </a:r>
          </a:p>
          <a:p>
            <a:pPr lvl="1"/>
            <a:r>
              <a:rPr lang="en-US" sz="2800" dirty="0"/>
              <a:t>other symbols are letters (upper- or lowercase) or digits.</a:t>
            </a:r>
          </a:p>
          <a:p>
            <a:r>
              <a:rPr lang="en-US" dirty="0"/>
              <a:t>How many different passwords are there?</a:t>
            </a:r>
          </a:p>
          <a:p>
            <a:endParaRPr lang="en-US" sz="1000" dirty="0"/>
          </a:p>
          <a:p>
            <a:r>
              <a:rPr lang="en-US" sz="3200" dirty="0"/>
              <a:t>Solution:</a:t>
            </a:r>
            <a:br>
              <a:rPr lang="en-US" sz="3200" dirty="0"/>
            </a:br>
            <a:br>
              <a:rPr lang="en-US" sz="1000" dirty="0"/>
            </a:br>
            <a:r>
              <a:rPr lang="en-US" sz="3200" dirty="0"/>
              <a:t>Sum rule: 	</a:t>
            </a:r>
          </a:p>
          <a:p>
            <a:pPr marL="0" indent="0" algn="ctr">
              <a:buNone/>
            </a:pPr>
            <a:r>
              <a:rPr lang="en-US" sz="3200" i="1" dirty="0"/>
              <a:t>N = P</a:t>
            </a:r>
            <a:r>
              <a:rPr lang="en-US" sz="3200" i="1" baseline="-25000" dirty="0"/>
              <a:t>6</a:t>
            </a:r>
            <a:r>
              <a:rPr lang="en-US" sz="3200" i="1" dirty="0"/>
              <a:t> + P</a:t>
            </a:r>
            <a:r>
              <a:rPr lang="en-US" sz="3200" i="1" baseline="-25000" dirty="0"/>
              <a:t>7</a:t>
            </a:r>
            <a:r>
              <a:rPr lang="en-US" sz="3200" i="1" dirty="0"/>
              <a:t> + P</a:t>
            </a:r>
            <a:r>
              <a:rPr lang="en-US" sz="3200" i="1" baseline="-25000" dirty="0"/>
              <a:t>8		</a:t>
            </a:r>
            <a:r>
              <a:rPr lang="en-US" sz="3200" i="1" dirty="0"/>
              <a:t> P</a:t>
            </a:r>
            <a:r>
              <a:rPr lang="en-US" sz="3200" i="1" baseline="-25000" dirty="0"/>
              <a:t>i</a:t>
            </a:r>
            <a:r>
              <a:rPr lang="en-US" sz="3200" i="1" dirty="0"/>
              <a:t> – # </a:t>
            </a:r>
            <a:r>
              <a:rPr lang="en-US" sz="3200" dirty="0"/>
              <a:t>passwords of length </a:t>
            </a:r>
            <a:r>
              <a:rPr lang="en-US" sz="3200" dirty="0" err="1"/>
              <a:t>i</a:t>
            </a:r>
            <a:r>
              <a:rPr lang="en-US" sz="3200" i="1" dirty="0"/>
              <a:t> </a:t>
            </a:r>
            <a:endParaRPr lang="en-US" sz="3200" i="1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238401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26 = 52 options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11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Product rule:</a:t>
                </a:r>
                <a:r>
                  <a:rPr lang="en-US" dirty="0">
                    <a:solidFill>
                      <a:schemeClr val="bg1"/>
                    </a:solidFill>
                  </a:rPr>
                  <a:t> 	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6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7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8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42558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</a:t>
                </a:r>
                <a:r>
                  <a:rPr lang="en-US" dirty="0">
                    <a:solidFill>
                      <a:schemeClr val="bg1"/>
                    </a:solidFill>
                  </a:rPr>
                  <a:t>– 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</a:t>
                </a:r>
                <a:r>
                  <a:rPr lang="en-US" dirty="0">
                    <a:solidFill>
                      <a:schemeClr val="bg1"/>
                    </a:solidFill>
                  </a:rPr>
                  <a:t>– 52 + 10 = 62 options </a:t>
                </a:r>
              </a:p>
              <a:p>
                <a:pPr marL="0" indent="0" algn="ctr">
                  <a:buNone/>
                </a:pPr>
                <a:endParaRPr lang="en-US" sz="80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Product rule:</a:t>
                </a:r>
                <a:r>
                  <a:rPr lang="en-US" dirty="0">
                    <a:solidFill>
                      <a:schemeClr val="bg1"/>
                    </a:solidFill>
                  </a:rPr>
                  <a:t> 	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6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7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8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855236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</a:t>
                </a:r>
                <a:r>
                  <a:rPr lang="en-US" dirty="0">
                    <a:solidFill>
                      <a:schemeClr val="bg1"/>
                    </a:solidFill>
                  </a:rPr>
                  <a:t>– 52 + 10 = 62 options </a:t>
                </a:r>
              </a:p>
              <a:p>
                <a:pPr marL="0" indent="0" algn="ctr">
                  <a:buNone/>
                </a:pPr>
                <a:endParaRPr lang="en-US" sz="80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Product rule:</a:t>
                </a:r>
                <a:r>
                  <a:rPr lang="en-US" dirty="0">
                    <a:solidFill>
                      <a:schemeClr val="bg1"/>
                    </a:solidFill>
                  </a:rPr>
                  <a:t> 	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6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7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8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22353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Product rule:</a:t>
                </a:r>
                <a:r>
                  <a:rPr lang="en-US" dirty="0">
                    <a:solidFill>
                      <a:schemeClr val="bg1"/>
                    </a:solidFill>
                  </a:rPr>
                  <a:t> 	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6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7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P</a:t>
                </a:r>
                <a:r>
                  <a:rPr lang="en-US" i="1" baseline="-25000" dirty="0">
                    <a:solidFill>
                      <a:schemeClr val="bg1"/>
                    </a:solidFill>
                  </a:rPr>
                  <a:t>8</a:t>
                </a:r>
                <a:r>
                  <a:rPr lang="en-US" i="1" dirty="0">
                    <a:solidFill>
                      <a:schemeClr val="bg1"/>
                    </a:solidFill>
                  </a:rPr>
                  <a:t> =</a:t>
                </a:r>
                <a:r>
                  <a:rPr lang="en-US" dirty="0">
                    <a:solidFill>
                      <a:schemeClr val="bg1"/>
                    </a:solidFill>
                  </a:rPr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82107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Product rule:</a:t>
                </a:r>
                <a:r>
                  <a:rPr lang="en-US" dirty="0">
                    <a:solidFill>
                      <a:schemeClr val="bg1"/>
                    </a:solidFill>
                  </a:rPr>
                  <a:t> 	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baseline="30000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8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663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5B2-B405-47CF-AF2D-400DA9E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00" dirty="0"/>
              <a:t>MOTIVATING EXAMPLE: LICENSE PLATES</a:t>
            </a:r>
            <a:endParaRPr lang="en-BE" sz="4200" b="1" spc="-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BC9A6-EEF5-4C63-B69A-6B556048BD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Russian license plate:</a:t>
            </a:r>
          </a:p>
          <a:p>
            <a:pPr marL="457200" lvl="1" indent="0" algn="ctr">
              <a:buNone/>
            </a:pPr>
            <a:r>
              <a:rPr lang="en-US" dirty="0"/>
              <a:t>3 letters + 3 digits + regional code</a:t>
            </a:r>
          </a:p>
          <a:p>
            <a:pPr algn="just"/>
            <a:r>
              <a:rPr lang="en-US" dirty="0"/>
              <a:t>12 letters and 10 digits can be used.</a:t>
            </a:r>
          </a:p>
          <a:p>
            <a:pPr algn="just"/>
            <a:r>
              <a:rPr lang="en-US" dirty="0"/>
              <a:t>How many combinations are there per region?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unique plates</a:t>
            </a:r>
          </a:p>
          <a:p>
            <a:pPr algn="just"/>
            <a:r>
              <a:rPr lang="en-US" spc="-100" dirty="0">
                <a:solidFill>
                  <a:schemeClr val="bg1"/>
                </a:solidFill>
              </a:rPr>
              <a:t>Moscow has </a:t>
            </a:r>
            <a:r>
              <a:rPr lang="en-US" b="1" spc="-100" dirty="0">
                <a:solidFill>
                  <a:schemeClr val="bg1"/>
                </a:solidFill>
              </a:rPr>
              <a:t>nine</a:t>
            </a:r>
            <a:r>
              <a:rPr lang="en-US" spc="-100" dirty="0">
                <a:solidFill>
                  <a:schemeClr val="bg1"/>
                </a:solidFill>
              </a:rPr>
              <a:t> regional codes.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-&gt; ~15.5 million unique plates.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081E7F-10AD-4A75-9E6C-53502F568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083" t="39506" r="46181" b="16543"/>
          <a:stretch/>
        </p:blipFill>
        <p:spPr>
          <a:xfrm>
            <a:off x="838200" y="1825625"/>
            <a:ext cx="4705741" cy="43513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F5983E-0615-4B0D-AFE5-27E04C03DC35}"/>
              </a:ext>
            </a:extLst>
          </p:cNvPr>
          <p:cNvSpPr/>
          <p:nvPr/>
        </p:nvSpPr>
        <p:spPr>
          <a:xfrm>
            <a:off x="838200" y="1816100"/>
            <a:ext cx="4705741" cy="31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Skoda Storyboard</a:t>
            </a:r>
            <a:endParaRPr lang="en-BE" sz="1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2577754-C777-4F0A-9D7E-5274398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546B9-0226-43B2-BAEA-6AAE08A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816065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i="1" dirty="0"/>
                  <a:t>Product rule:</a:t>
                </a:r>
                <a:r>
                  <a:rPr lang="en-US" dirty="0"/>
                  <a:t> 	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baseline="30000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8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14362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i="1" dirty="0"/>
                  <a:t>Product rule:</a:t>
                </a:r>
                <a:r>
                  <a:rPr lang="en-US" dirty="0"/>
                  <a:t> 	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5 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	</a:t>
                </a:r>
                <a:r>
                  <a:rPr lang="en-US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8</a:t>
                </a:r>
                <a:r>
                  <a:rPr lang="en-US" i="1" dirty="0"/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</a:t>
                </a:r>
                <a:endParaRPr lang="en-US" baseline="30000" dirty="0"/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04700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i="1" dirty="0"/>
                  <a:t>Product rule:</a:t>
                </a:r>
                <a:r>
                  <a:rPr lang="en-US" dirty="0"/>
                  <a:t> 	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5 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6	</a:t>
                </a:r>
                <a:r>
                  <a:rPr lang="en-US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8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7</a:t>
                </a:r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>
                    <a:solidFill>
                      <a:schemeClr val="bg1"/>
                    </a:solidFill>
                  </a:rPr>
                  <a:t>N = </a:t>
                </a:r>
                <a:r>
                  <a:rPr lang="en-US" dirty="0">
                    <a:solidFill>
                      <a:schemeClr val="bg1"/>
                    </a:solidFill>
                  </a:rPr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5 </a:t>
                </a:r>
                <a:r>
                  <a:rPr lang="en-US" dirty="0">
                    <a:solidFill>
                      <a:schemeClr val="bg1"/>
                    </a:solidFill>
                  </a:rPr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6 </a:t>
                </a:r>
                <a:r>
                  <a:rPr lang="en-US" dirty="0">
                    <a:solidFill>
                      <a:schemeClr val="bg1"/>
                    </a:solidFill>
                  </a:rPr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62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7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27828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DFD3-D932-46CB-B798-D9B0CA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Number of passwords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Solution:</a:t>
                </a:r>
              </a:p>
              <a:p>
                <a:pPr marL="0" indent="0">
                  <a:buNone/>
                </a:pPr>
                <a:r>
                  <a:rPr lang="en-US" i="1" dirty="0"/>
                  <a:t>Sum rule:</a:t>
                </a:r>
                <a:r>
                  <a:rPr lang="en-US" dirty="0"/>
                  <a:t> 	</a:t>
                </a:r>
                <a:r>
                  <a:rPr lang="en-US" i="1" dirty="0"/>
                  <a:t>N = 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+ P</a:t>
                </a:r>
                <a:r>
                  <a:rPr lang="en-US" i="1" baseline="-25000" dirty="0"/>
                  <a:t>8		</a:t>
                </a:r>
                <a:r>
                  <a:rPr lang="en-US" i="1" dirty="0"/>
                  <a:t> P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– # </a:t>
                </a:r>
                <a:r>
                  <a:rPr lang="en-US" dirty="0"/>
                  <a:t>passwords of length </a:t>
                </a:r>
                <a:r>
                  <a:rPr lang="en-US" dirty="0" err="1"/>
                  <a:t>i</a:t>
                </a:r>
                <a:r>
                  <a:rPr lang="en-US" i="1" dirty="0"/>
                  <a:t> </a:t>
                </a:r>
              </a:p>
              <a:p>
                <a:pPr marL="0" indent="0" algn="ctr">
                  <a:buNone/>
                </a:pPr>
                <a:endParaRPr lang="en-US" sz="300" i="1" dirty="0"/>
              </a:p>
              <a:p>
                <a:pPr marL="0" indent="0">
                  <a:buNone/>
                </a:pPr>
                <a:r>
                  <a:rPr lang="en-US" dirty="0"/>
                  <a:t>First symbol: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–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26 = 52 options </a:t>
                </a:r>
                <a:br>
                  <a:rPr lang="en-US" dirty="0"/>
                </a:br>
                <a:endParaRPr lang="en-US" sz="1100" dirty="0"/>
              </a:p>
              <a:p>
                <a:pPr marL="0" indent="0">
                  <a:buNone/>
                </a:pPr>
                <a:r>
                  <a:rPr lang="en-US" dirty="0"/>
                  <a:t>Other symbols: </a:t>
                </a:r>
              </a:p>
              <a:p>
                <a:pPr marL="0" indent="0" algn="ctr">
                  <a:buNone/>
                </a:pPr>
                <a:r>
                  <a:rPr lang="en-US" dirty="0"/>
                  <a:t>upper- or lowercase letter or digit – 52 + 10 = 62 options </a:t>
                </a:r>
              </a:p>
              <a:p>
                <a:pPr marL="0" indent="0" algn="ctr">
                  <a:buNone/>
                </a:pPr>
                <a:endParaRPr lang="en-US" sz="800" i="1" dirty="0"/>
              </a:p>
              <a:p>
                <a:pPr marL="0" indent="0">
                  <a:buNone/>
                </a:pPr>
                <a:r>
                  <a:rPr lang="en-US" i="1" dirty="0"/>
                  <a:t>Product rule:</a:t>
                </a:r>
                <a:r>
                  <a:rPr lang="en-US" dirty="0"/>
                  <a:t> 	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6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5 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7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6	</a:t>
                </a:r>
                <a:r>
                  <a:rPr lang="en-US" dirty="0"/>
                  <a:t>	</a:t>
                </a:r>
                <a:r>
                  <a:rPr lang="en-US" i="1" dirty="0"/>
                  <a:t>P</a:t>
                </a:r>
                <a:r>
                  <a:rPr lang="en-US" i="1" baseline="-25000" dirty="0"/>
                  <a:t>8</a:t>
                </a:r>
                <a:r>
                  <a:rPr lang="en-US" i="1" dirty="0"/>
                  <a:t> =</a:t>
                </a:r>
                <a:r>
                  <a:rPr lang="en-US" dirty="0"/>
                  <a:t>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7</a:t>
                </a:r>
              </a:p>
              <a:p>
                <a:pPr marL="0" indent="0" algn="ctr">
                  <a:buNone/>
                </a:pPr>
                <a:endParaRPr lang="en-US" sz="500" baseline="30000" dirty="0"/>
              </a:p>
              <a:p>
                <a:pPr marL="0" indent="0" algn="ctr">
                  <a:buNone/>
                </a:pPr>
                <a:r>
                  <a:rPr lang="en-US" i="1" dirty="0"/>
                  <a:t>N = </a:t>
                </a:r>
                <a:r>
                  <a:rPr lang="en-US" dirty="0"/>
                  <a:t>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5 </a:t>
                </a:r>
                <a:r>
                  <a:rPr lang="en-US" dirty="0"/>
                  <a:t>+ 52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6 </a:t>
                </a:r>
                <a:r>
                  <a:rPr lang="en-US" dirty="0"/>
                  <a:t>+52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62</a:t>
                </a:r>
                <a:r>
                  <a:rPr lang="en-US" baseline="30000" dirty="0"/>
                  <a:t>7 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64CB9-FAA8-4905-996D-F305E8F4A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217" t="-287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49F25-61C7-4570-8DF0-447C7295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87AC5-3D76-4133-9C55-269DDD98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82079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73417A-A5CF-4FD1-8BF5-894D88CA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USEFUL TRICKS</a:t>
            </a:r>
            <a:endParaRPr lang="en-BE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CD941F-25A2-481B-9C3C-A94277E8D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025E8-6869-4A6B-B85C-ACEDB61E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F37DF-DC14-4E8B-A92F-6EF8B9C0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9609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AD373-FC7E-47D3-8123-30FCB726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ONE THING </a:t>
            </a:r>
            <a:br>
              <a:rPr lang="en-US" dirty="0"/>
            </a:br>
            <a:r>
              <a:rPr lang="en-US" dirty="0"/>
              <a:t>BY COUNTING ANOTHER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06258-B74B-4CF3-A3DF-62DC554FE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count the number of people in the class?</a:t>
            </a:r>
          </a:p>
          <a:p>
            <a:endParaRPr lang="en-US" sz="10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Count heads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Count their laptops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Count ears and divide by 2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800" i="1" dirty="0">
                <a:solidFill>
                  <a:schemeClr val="bg1"/>
                </a:solidFill>
              </a:rPr>
              <a:t>(assuming that everyone has exactly two ears)</a:t>
            </a:r>
            <a:endParaRPr lang="en-BE" sz="2800" i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EA04A-81EF-42E0-B2FA-F56199B2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87401-31DE-4F62-8614-CAF44587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62602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AD373-FC7E-47D3-8123-30FCB726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ONE THING </a:t>
            </a:r>
            <a:br>
              <a:rPr lang="en-US" dirty="0"/>
            </a:br>
            <a:r>
              <a:rPr lang="en-US" dirty="0"/>
              <a:t>BY COUNTING ANOTHER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06258-B74B-4CF3-A3DF-62DC554FE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count the number of people in the class?</a:t>
            </a:r>
          </a:p>
          <a:p>
            <a:endParaRPr lang="en-US" sz="1000" dirty="0"/>
          </a:p>
          <a:p>
            <a:pPr lvl="1"/>
            <a:r>
              <a:rPr lang="en-US" sz="2800" dirty="0"/>
              <a:t>Count heads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Count their laptops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Count ears and divide by 2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800" i="1" dirty="0">
                <a:solidFill>
                  <a:schemeClr val="bg1"/>
                </a:solidFill>
              </a:rPr>
              <a:t>(assuming that everyone has exactly two ears)</a:t>
            </a:r>
            <a:endParaRPr lang="en-BE" sz="2800" i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EA04A-81EF-42E0-B2FA-F56199B2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87401-31DE-4F62-8614-CAF44587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33550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AD373-FC7E-47D3-8123-30FCB726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ONE THING </a:t>
            </a:r>
            <a:br>
              <a:rPr lang="en-US" dirty="0"/>
            </a:br>
            <a:r>
              <a:rPr lang="en-US" dirty="0"/>
              <a:t>BY COUNTING ANOTHER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06258-B74B-4CF3-A3DF-62DC554FE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count the number of people in the class?</a:t>
            </a:r>
          </a:p>
          <a:p>
            <a:endParaRPr lang="en-US" sz="1000" dirty="0"/>
          </a:p>
          <a:p>
            <a:pPr lvl="1"/>
            <a:r>
              <a:rPr lang="en-US" sz="2800" dirty="0"/>
              <a:t>Count heads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/>
              <a:t>Count their laptops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Count ears and divide by 2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800" i="1" dirty="0">
                <a:solidFill>
                  <a:schemeClr val="bg1"/>
                </a:solidFill>
              </a:rPr>
              <a:t>(assuming that everyone has exactly two ears)</a:t>
            </a:r>
            <a:endParaRPr lang="en-BE" sz="2800" i="1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EA04A-81EF-42E0-B2FA-F56199B2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87401-31DE-4F62-8614-CAF44587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27198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AD373-FC7E-47D3-8123-30FCB726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ONE THING </a:t>
            </a:r>
            <a:br>
              <a:rPr lang="en-US" dirty="0"/>
            </a:br>
            <a:r>
              <a:rPr lang="en-US" dirty="0"/>
              <a:t>BY COUNTING ANOTHER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06258-B74B-4CF3-A3DF-62DC554FE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count the number of people in the class?</a:t>
            </a:r>
          </a:p>
          <a:p>
            <a:endParaRPr lang="en-US" sz="1000" dirty="0"/>
          </a:p>
          <a:p>
            <a:pPr lvl="1"/>
            <a:r>
              <a:rPr lang="en-US" sz="2800" dirty="0"/>
              <a:t>Count heads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/>
              <a:t>Count their laptops</a:t>
            </a:r>
          </a:p>
          <a:p>
            <a:pPr lvl="1"/>
            <a:endParaRPr lang="en-US" sz="1000" dirty="0"/>
          </a:p>
          <a:p>
            <a:pPr lvl="1"/>
            <a:r>
              <a:rPr lang="en-US" sz="2800" dirty="0"/>
              <a:t>Count ears and divide by 2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i="1" dirty="0"/>
              <a:t>(assuming that everyone has exactly two ears)</a:t>
            </a:r>
            <a:endParaRPr lang="en-BE" sz="28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EA04A-81EF-42E0-B2FA-F56199B2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87401-31DE-4F62-8614-CAF44587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D59C22-0B6F-4C7B-B086-6AE108C38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87" y="3586685"/>
            <a:ext cx="3376613" cy="25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563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Solution:</a:t>
                </a:r>
                <a:br>
                  <a:rPr lang="en-US" dirty="0"/>
                </a:br>
                <a:br>
                  <a:rPr lang="en-US" sz="10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Every person (n) shakes hands with everyone else: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counted each handshake twice!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219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handshakes?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73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5B2-B405-47CF-AF2D-400DA9E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00" dirty="0"/>
              <a:t>MOTIVATING EXAMPLE: LICENSE PLATES</a:t>
            </a:r>
            <a:endParaRPr lang="en-BE" sz="4200" b="1" spc="-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BC9A6-EEF5-4C63-B69A-6B556048BD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Russian license plate:</a:t>
            </a:r>
          </a:p>
          <a:p>
            <a:pPr marL="457200" lvl="1" indent="0" algn="ctr">
              <a:buNone/>
            </a:pPr>
            <a:r>
              <a:rPr lang="en-US" dirty="0"/>
              <a:t>3 letters + 3 digits + regional code</a:t>
            </a:r>
          </a:p>
          <a:p>
            <a:pPr algn="just"/>
            <a:r>
              <a:rPr lang="en-US" dirty="0"/>
              <a:t>12 letters and 10 digits can be used.</a:t>
            </a:r>
          </a:p>
          <a:p>
            <a:pPr algn="just"/>
            <a:r>
              <a:rPr lang="en-US" dirty="0"/>
              <a:t>How many combinations are there per region?</a:t>
            </a:r>
          </a:p>
          <a:p>
            <a:pPr lvl="1" algn="just"/>
            <a:r>
              <a:rPr lang="en-US" dirty="0"/>
              <a:t>~ 1.7 million unique plates</a:t>
            </a:r>
          </a:p>
          <a:p>
            <a:pPr algn="just"/>
            <a:r>
              <a:rPr lang="en-US" spc="-100" dirty="0">
                <a:solidFill>
                  <a:schemeClr val="bg1"/>
                </a:solidFill>
              </a:rPr>
              <a:t>Moscow has </a:t>
            </a:r>
            <a:r>
              <a:rPr lang="en-US" b="1" spc="-100" dirty="0">
                <a:solidFill>
                  <a:schemeClr val="bg1"/>
                </a:solidFill>
              </a:rPr>
              <a:t>nine</a:t>
            </a:r>
            <a:r>
              <a:rPr lang="en-US" spc="-100" dirty="0">
                <a:solidFill>
                  <a:schemeClr val="bg1"/>
                </a:solidFill>
              </a:rPr>
              <a:t> regional codes.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~ 1.7 million -&gt; ~15.5 million unique plates.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081E7F-10AD-4A75-9E6C-53502F568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083" t="39506" r="46181" b="16543"/>
          <a:stretch/>
        </p:blipFill>
        <p:spPr>
          <a:xfrm>
            <a:off x="838200" y="1825625"/>
            <a:ext cx="4705741" cy="43513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F5983E-0615-4B0D-AFE5-27E04C03DC35}"/>
              </a:ext>
            </a:extLst>
          </p:cNvPr>
          <p:cNvSpPr/>
          <p:nvPr/>
        </p:nvSpPr>
        <p:spPr>
          <a:xfrm>
            <a:off x="838200" y="1816100"/>
            <a:ext cx="4705741" cy="31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Skoda Storyboard</a:t>
            </a:r>
            <a:endParaRPr lang="en-BE" sz="1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2577754-C777-4F0A-9D7E-5274398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546B9-0226-43B2-BAEA-6AAE08A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3098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sz="10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Every person (n) shakes hands with everyone else: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counted each handshake twice!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220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handshakes?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0731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Every person (n) shakes hands with everyone else: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counted each handshake twice!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handshakes?</a:t>
                </a:r>
                <a:endParaRPr lang="en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43083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Every person (n) shakes hands with everyone else (n-1):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counted each handshake twice!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222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/>
                  <a:t> handshakes?</a:t>
                </a:r>
                <a:endParaRPr lang="en-BE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09752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Every person (n) shakes hands with everyone else (n-1):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We counted each handshake twice!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223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/>
                  <a:t> handshakes?</a:t>
                </a:r>
                <a:endParaRPr lang="en-BE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5004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Every person (n) shakes hands with everyone else (n-1):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We counted each handshake twice!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/>
                  <a:t> handshakes?</a:t>
                </a:r>
                <a:endParaRPr lang="en-BE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3049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6154-795E-42A4-A375-CD2DACEA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HANDSHAKES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in a room. Everyone shakes hands with everyone. How many handshakes are there?</a:t>
                </a:r>
              </a:p>
              <a:p>
                <a:endParaRPr lang="en-US" sz="1400" dirty="0"/>
              </a:p>
              <a:p>
                <a:r>
                  <a:rPr lang="en-US" dirty="0"/>
                  <a:t>Solution:</a:t>
                </a:r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Every person (n) shakes hands with everyone else (n-1):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We counted each handshake twice!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Fixing it: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3A1F7-F508-41CB-9A39-74999CFF3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391" b="-26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62E35-8B7A-4271-823F-91058DCB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B2D52-8D0B-4F71-AD06-20E28C0D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225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/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800" dirty="0"/>
                  <a:t> handshakes?</a:t>
                </a:r>
                <a:endParaRPr lang="en-BE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E302A7-8846-477E-9B10-B9CB4D60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08" y="4191297"/>
                <a:ext cx="3394584" cy="523220"/>
              </a:xfrm>
              <a:prstGeom prst="rect">
                <a:avLst/>
              </a:prstGeom>
              <a:blipFill>
                <a:blip r:embed="rId3"/>
                <a:stretch>
                  <a:fillRect t="-12941" r="-2338" b="-3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66728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4D8F-CFE3-4601-85A4-A85180A6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PRACTICE</a:t>
            </a:r>
            <a:endParaRPr lang="en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A2C6A-6C9E-46BF-BF1C-14DAD065B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https://docs.google.com/document/d/1XM0qoghJNkjnrVL3QVb_cSYRnfz1qdf7CLK6yFezF18/edit?usp=sharing</a:t>
            </a:r>
            <a:r>
              <a:rPr lang="nl-BE" dirty="0"/>
              <a:t>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7240A-AF80-424E-99FA-9703A177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6E9A-CDEB-475C-AAD8-CC265716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25047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DD142D-69F0-4AB7-B5A9-7BC1B323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 up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3366C8-71C7-40A9-8EAB-CBAC8051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basics of set theory.</a:t>
            </a:r>
            <a:br>
              <a:rPr lang="en-US" dirty="0"/>
            </a:br>
            <a:endParaRPr lang="en-US" sz="1000" dirty="0"/>
          </a:p>
          <a:p>
            <a:r>
              <a:rPr lang="en-US" dirty="0"/>
              <a:t>Basic counting principles:</a:t>
            </a:r>
          </a:p>
          <a:p>
            <a:pPr lvl="1"/>
            <a:r>
              <a:rPr lang="en-US" dirty="0"/>
              <a:t>sum rule;</a:t>
            </a:r>
          </a:p>
          <a:p>
            <a:pPr lvl="1"/>
            <a:r>
              <a:rPr lang="en-US" dirty="0"/>
              <a:t>product rule;</a:t>
            </a:r>
          </a:p>
          <a:p>
            <a:pPr lvl="1"/>
            <a:r>
              <a:rPr lang="en-US" dirty="0"/>
              <a:t>combining the rules.</a:t>
            </a:r>
          </a:p>
          <a:p>
            <a:pPr lvl="1"/>
            <a:endParaRPr lang="en-US" sz="1000" dirty="0"/>
          </a:p>
          <a:p>
            <a:r>
              <a:rPr lang="en-US" dirty="0"/>
              <a:t>Other tricks </a:t>
            </a:r>
          </a:p>
          <a:p>
            <a:pPr lvl="1"/>
            <a:r>
              <a:rPr lang="en-US" dirty="0"/>
              <a:t>using complement of a set;</a:t>
            </a:r>
          </a:p>
          <a:p>
            <a:pPr lvl="1"/>
            <a:r>
              <a:rPr lang="en-US" dirty="0"/>
              <a:t>overcounting.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C1086-F243-4625-B3E0-7F8967B4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BC8E7-DB5A-4184-B8E8-0FA289BF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1970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5B2-B405-47CF-AF2D-400DA9E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00" dirty="0"/>
              <a:t>MOTIVATING EXAMPLE: LICENSE PLATES</a:t>
            </a:r>
            <a:endParaRPr lang="en-BE" sz="4200" b="1" spc="-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BC9A6-EEF5-4C63-B69A-6B556048BD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Russian license plate:</a:t>
            </a:r>
          </a:p>
          <a:p>
            <a:pPr marL="457200" lvl="1" indent="0" algn="ctr">
              <a:buNone/>
            </a:pPr>
            <a:r>
              <a:rPr lang="en-US" dirty="0"/>
              <a:t>3 letters + 3 digits + regional code</a:t>
            </a:r>
          </a:p>
          <a:p>
            <a:pPr algn="just"/>
            <a:r>
              <a:rPr lang="en-US" dirty="0"/>
              <a:t>12 letters and 10 digits can be used.</a:t>
            </a:r>
          </a:p>
          <a:p>
            <a:pPr algn="just"/>
            <a:r>
              <a:rPr lang="en-US" dirty="0"/>
              <a:t>How many combinations are there per region?</a:t>
            </a:r>
          </a:p>
          <a:p>
            <a:pPr lvl="1" algn="just"/>
            <a:r>
              <a:rPr lang="en-US" dirty="0"/>
              <a:t>~ 1.7 million unique plates</a:t>
            </a:r>
          </a:p>
          <a:p>
            <a:pPr algn="just"/>
            <a:r>
              <a:rPr lang="en-US" spc="-100" dirty="0"/>
              <a:t>Moscow has </a:t>
            </a:r>
            <a:r>
              <a:rPr lang="en-US" b="1" spc="-100" dirty="0"/>
              <a:t>nine</a:t>
            </a:r>
            <a:r>
              <a:rPr lang="en-US" spc="-100" dirty="0"/>
              <a:t> regional codes.</a:t>
            </a:r>
          </a:p>
          <a:p>
            <a:pPr lvl="1" algn="just"/>
            <a:r>
              <a:rPr lang="en-US" dirty="0"/>
              <a:t>~ 1.7 million -&gt; ~15.5 million unique plates.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081E7F-10AD-4A75-9E6C-53502F5684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083" t="39506" r="46181" b="16543"/>
          <a:stretch/>
        </p:blipFill>
        <p:spPr>
          <a:xfrm>
            <a:off x="838200" y="1825625"/>
            <a:ext cx="4705741" cy="43513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F5983E-0615-4B0D-AFE5-27E04C03DC35}"/>
              </a:ext>
            </a:extLst>
          </p:cNvPr>
          <p:cNvSpPr/>
          <p:nvPr/>
        </p:nvSpPr>
        <p:spPr>
          <a:xfrm>
            <a:off x="838200" y="1816100"/>
            <a:ext cx="4705741" cy="31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Skoda Storyboard</a:t>
            </a:r>
            <a:endParaRPr lang="en-BE" sz="1400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2577754-C777-4F0A-9D7E-52743988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546B9-0226-43B2-BAEA-6AAE08AB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195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505B-FCCB-4D9F-949A-7EC16790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90" dirty="0"/>
              <a:t>MOTIVATING EXAMPLE: PHONE NUMBERS</a:t>
            </a:r>
            <a:endParaRPr lang="en-BE" sz="4200" b="1" spc="-29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3956-1943-4A84-982A-DE8F9486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52CAF-D6A2-4D72-9C60-B3C1F781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0693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505B-FCCB-4D9F-949A-7EC16790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spc="-290" dirty="0"/>
              <a:t>MOTIVATING EXAMPLE: PHONE NUMBERS</a:t>
            </a:r>
            <a:endParaRPr lang="en-BE" sz="4200" b="1" spc="-29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3956-1943-4A84-982A-DE8F9486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1FE746-E77E-4C50-AFAA-A9F0128DDF0A}"/>
              </a:ext>
            </a:extLst>
          </p:cNvPr>
          <p:cNvGrpSpPr/>
          <p:nvPr/>
        </p:nvGrpSpPr>
        <p:grpSpPr>
          <a:xfrm>
            <a:off x="6225230" y="1762416"/>
            <a:ext cx="4860758" cy="4061870"/>
            <a:chOff x="2839454" y="1102225"/>
            <a:chExt cx="4860758" cy="40618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1B7085-5899-42EE-B0D7-DC82B7BA3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60" t="19178" r="24727" b="7315"/>
            <a:stretch/>
          </p:blipFill>
          <p:spPr>
            <a:xfrm>
              <a:off x="2887579" y="1332209"/>
              <a:ext cx="4792489" cy="3831886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F83DB-67C2-47B4-9E63-33BDFDBE473A}"/>
                </a:ext>
              </a:extLst>
            </p:cNvPr>
            <p:cNvSpPr/>
            <p:nvPr/>
          </p:nvSpPr>
          <p:spPr>
            <a:xfrm>
              <a:off x="2839454" y="1102225"/>
              <a:ext cx="4860758" cy="31749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/>
                <a:t>Source: </a:t>
              </a:r>
              <a:r>
                <a:rPr lang="en-US" sz="1400" dirty="0">
                  <a:hlinkClick r:id="rId3"/>
                </a:rPr>
                <a:t>Independent</a:t>
              </a:r>
              <a:endParaRPr lang="en-BE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A2DD9A-8F8E-4493-9622-628B184097BD}"/>
              </a:ext>
            </a:extLst>
          </p:cNvPr>
          <p:cNvGrpSpPr/>
          <p:nvPr/>
        </p:nvGrpSpPr>
        <p:grpSpPr>
          <a:xfrm>
            <a:off x="870905" y="1548520"/>
            <a:ext cx="5095867" cy="4632506"/>
            <a:chOff x="3345489" y="1503766"/>
            <a:chExt cx="5095867" cy="46325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40DBAD-A25F-49BC-999F-55A7B83D7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903" t="32840" r="27222" b="15679"/>
            <a:stretch/>
          </p:blipFill>
          <p:spPr>
            <a:xfrm>
              <a:off x="3499496" y="1503766"/>
              <a:ext cx="4941860" cy="4489662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9371E7-3B16-467F-AAE0-C3344D2DB709}"/>
                </a:ext>
              </a:extLst>
            </p:cNvPr>
            <p:cNvSpPr/>
            <p:nvPr/>
          </p:nvSpPr>
          <p:spPr>
            <a:xfrm>
              <a:off x="3345489" y="5828495"/>
              <a:ext cx="50381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/>
                <a:t>Source: </a:t>
              </a:r>
              <a:r>
                <a:rPr lang="en-US" sz="1400" dirty="0">
                  <a:hlinkClick r:id="rId5"/>
                </a:rPr>
                <a:t>The Verge</a:t>
              </a:r>
              <a:endParaRPr lang="en-BE" sz="14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52CAF-D6A2-4D72-9C60-B3C1F781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632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F4EE-9D96-4F08-9D3E-F764574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combinatorics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F7EF-C95A-4C6E-91A8-DCB14F97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can easily count by enumeration: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But enumeration is not always easy.</a:t>
            </a:r>
          </a:p>
          <a:p>
            <a:pPr algn="just"/>
            <a:endParaRPr lang="en-US" dirty="0"/>
          </a:p>
          <a:p>
            <a:pPr marL="0" indent="0" algn="ctr">
              <a:buNone/>
            </a:pPr>
            <a:r>
              <a:rPr lang="en-US" b="1" dirty="0"/>
              <a:t>Combinatorics = fine art of counting 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</a:rPr>
              <a:t>(without </a:t>
            </a:r>
            <a:r>
              <a:rPr lang="en-US" b="1" i="1" dirty="0">
                <a:solidFill>
                  <a:srgbClr val="FF0000"/>
                </a:solidFill>
              </a:rPr>
              <a:t>actually</a:t>
            </a:r>
            <a:r>
              <a:rPr lang="en-US" b="1" dirty="0">
                <a:solidFill>
                  <a:srgbClr val="FF0000"/>
                </a:solidFill>
              </a:rPr>
              <a:t> enumerating)</a:t>
            </a:r>
            <a:r>
              <a:rPr lang="en-US" b="1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693F6-1E90-4B98-B095-B7EA411C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B0B02-A3D9-4AEE-B2B6-044EA306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26</a:t>
            </a:fld>
            <a:endParaRPr lang="en-B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D49704-2787-4B21-8ACA-98C900BF0FD7}"/>
              </a:ext>
            </a:extLst>
          </p:cNvPr>
          <p:cNvGrpSpPr/>
          <p:nvPr/>
        </p:nvGrpSpPr>
        <p:grpSpPr>
          <a:xfrm>
            <a:off x="2239803" y="2736392"/>
            <a:ext cx="7712393" cy="692608"/>
            <a:chOff x="1914207" y="2453323"/>
            <a:chExt cx="7712393" cy="692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9F48DA-7517-4F2D-A27B-8A0F3D5FB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07" y="2453323"/>
              <a:ext cx="671513" cy="6926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8061C2-F2C4-4B84-B5C3-487D4EA7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527" y="2453323"/>
              <a:ext cx="671513" cy="6926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AF7BF9-417D-4082-AAA5-E63E9107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847" y="2453323"/>
              <a:ext cx="671513" cy="692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993C63-0BF4-4EA0-B75F-851F0E06C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167" y="2453323"/>
              <a:ext cx="671513" cy="69260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44BC40-BBC6-4743-91F9-0B9A398C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487" y="2453323"/>
              <a:ext cx="671513" cy="6926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460E58-B804-4A88-B2A2-D6EF55237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07" y="2453323"/>
              <a:ext cx="671513" cy="6926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1E2EB9-A8F1-47F5-984D-C5EF0C47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127" y="2453323"/>
              <a:ext cx="671513" cy="6926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ACA4D-0745-49F6-8E31-AA3CFAC2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447" y="2453323"/>
              <a:ext cx="671513" cy="6926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F621B9-E293-4C0D-81F0-2E7A82FB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767" y="2453323"/>
              <a:ext cx="671513" cy="6926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E7E552-918A-4688-AEA1-B9CE484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087" y="2453323"/>
              <a:ext cx="671513" cy="69260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182AB62-AC15-4AD9-B5FE-C516ED8D65E0}"/>
              </a:ext>
            </a:extLst>
          </p:cNvPr>
          <p:cNvSpPr txBox="1"/>
          <p:nvPr/>
        </p:nvSpPr>
        <p:spPr>
          <a:xfrm>
            <a:off x="2371725" y="2964696"/>
            <a:ext cx="7580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1         2        3         4        5         6        7         8        9        10</a:t>
            </a:r>
            <a:endParaRPr lang="en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9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F25F-BC69-4050-B3E2-5B5C1977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Combinatorics: What ELSE for?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0A3-6E0A-4622-9469-8AE9828F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</a:rPr>
              <a:t>Computer science: determining the time and storage required to solve a problem.</a:t>
            </a:r>
          </a:p>
          <a:p>
            <a:pPr marL="0" indent="0" algn="just">
              <a:buNone/>
            </a:pPr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Basis of probability theory</a:t>
            </a:r>
          </a:p>
          <a:p>
            <a:pPr lvl="1" algn="just"/>
            <a:r>
              <a:rPr lang="en-US" sz="3200" i="1" dirty="0">
                <a:solidFill>
                  <a:schemeClr val="bg1"/>
                </a:solidFill>
              </a:rPr>
              <a:t>we’ll see it later in the course.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Some proof techniques in mathematics rely on combinatorics.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27F5-6C6E-4E91-8815-2A256CD4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FE508-F2D9-4B8F-9B39-8C3A79BB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272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F25F-BC69-4050-B3E2-5B5C1977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Combinatorics: What ELSE for?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0A3-6E0A-4622-9469-8AE9828F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/>
              <a:t>Computer science: determining the time and storage required to solve a problem.</a:t>
            </a:r>
          </a:p>
          <a:p>
            <a:pPr marL="0" indent="0" algn="just">
              <a:buNone/>
            </a:pPr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Basis of probability theory</a:t>
            </a:r>
          </a:p>
          <a:p>
            <a:pPr lvl="1" algn="just"/>
            <a:r>
              <a:rPr lang="en-US" sz="3200" i="1" dirty="0">
                <a:solidFill>
                  <a:schemeClr val="bg1"/>
                </a:solidFill>
              </a:rPr>
              <a:t>we’ll see it later in the course.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Some proof techniques in mathematics rely on combinatorics.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27F5-6C6E-4E91-8815-2A256CD4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FE508-F2D9-4B8F-9B39-8C3A79BB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383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F25F-BC69-4050-B3E2-5B5C1977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Combinatorics: What ELSE for?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0A3-6E0A-4622-9469-8AE9828F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/>
              <a:t>Computer science: determining the time and storage required to solve a problem.</a:t>
            </a:r>
          </a:p>
          <a:p>
            <a:pPr marL="0" indent="0" algn="just">
              <a:buNone/>
            </a:pPr>
            <a:endParaRPr lang="en-US" sz="3200" dirty="0"/>
          </a:p>
          <a:p>
            <a:pPr algn="just"/>
            <a:r>
              <a:rPr lang="en-US" sz="3200" dirty="0"/>
              <a:t>Basis of probability theory</a:t>
            </a:r>
          </a:p>
          <a:p>
            <a:pPr lvl="1" algn="just"/>
            <a:r>
              <a:rPr lang="en-US" sz="3200" i="1" dirty="0"/>
              <a:t>we’ll see it later in the course.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Some proof techniques in mathematics rely on combinatorics.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27F5-6C6E-4E91-8815-2A256CD4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FE508-F2D9-4B8F-9B39-8C3A79BB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325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939A-D061-468C-ADB2-07EC8A55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Nova" panose="020B0602020104020203" pitchFamily="34" charset="0"/>
              </a:rPr>
              <a:t>ABOUT ME</a:t>
            </a:r>
            <a:endParaRPr lang="en-BE" b="1" dirty="0">
              <a:latin typeface="Gill Sans Nova" panose="020B06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7C98-DC9C-4BCA-B7E0-E47C9C7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813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EVGENIYA Korneva</a:t>
            </a:r>
          </a:p>
          <a:p>
            <a:endParaRPr lang="en-US" sz="1200" dirty="0">
              <a:latin typeface="Gill Sans MT" panose="020B0502020104020203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Education:</a:t>
            </a:r>
          </a:p>
          <a:p>
            <a:endParaRPr lang="en-US" sz="13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solidFill>
                  <a:schemeClr val="bg1"/>
                </a:solidFill>
                <a:latin typeface="Gill Sans MT" panose="020B0502020104020203" pitchFamily="34" charset="0"/>
              </a:rPr>
              <a:t>2015</a:t>
            </a:r>
            <a:r>
              <a:rPr lang="en-US" sz="3000" dirty="0">
                <a:solidFill>
                  <a:schemeClr val="bg1"/>
                </a:solidFill>
                <a:latin typeface="Gill Sans MT" panose="020B0502020104020203" pitchFamily="34" charset="0"/>
              </a:rPr>
              <a:t> - Bachelor of Applied Mathematics </a:t>
            </a:r>
            <a:br>
              <a:rPr lang="en-US" sz="3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000" i="1" dirty="0">
                <a:solidFill>
                  <a:schemeClr val="bg1"/>
                </a:solidFill>
                <a:latin typeface="Gill Sans MT" panose="020B0502020104020203" pitchFamily="34" charset="0"/>
              </a:rPr>
              <a:t>(Moscow, Russia)</a:t>
            </a:r>
          </a:p>
          <a:p>
            <a:pPr lvl="1"/>
            <a:endParaRPr lang="en-US" sz="1700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solidFill>
                  <a:schemeClr val="bg1"/>
                </a:solidFill>
                <a:latin typeface="Gill Sans MT" panose="020B0502020104020203" pitchFamily="34" charset="0"/>
              </a:rPr>
              <a:t>2016</a:t>
            </a:r>
            <a:r>
              <a:rPr lang="en-US" sz="3000" dirty="0">
                <a:solidFill>
                  <a:schemeClr val="bg1"/>
                </a:solidFill>
                <a:latin typeface="Gill Sans MT" panose="020B0502020104020203" pitchFamily="34" charset="0"/>
              </a:rPr>
              <a:t> - Master of Artificial Intelligence </a:t>
            </a:r>
            <a:br>
              <a:rPr lang="en-US" sz="3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3000" i="1" dirty="0">
                <a:solidFill>
                  <a:schemeClr val="bg1"/>
                </a:solidFill>
                <a:latin typeface="Gill Sans MT" panose="020B0502020104020203" pitchFamily="34" charset="0"/>
              </a:rPr>
              <a:t>(Leuven, Belgium)</a:t>
            </a:r>
          </a:p>
          <a:p>
            <a:pPr lvl="1"/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Gill Sans MT" panose="020B0502020104020203" pitchFamily="34" charset="0"/>
              </a:rPr>
              <a:t>2016</a:t>
            </a: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 - … Doctoral researcher at KU Leuven</a:t>
            </a:r>
          </a:p>
          <a:p>
            <a:endParaRPr lang="en-US" sz="19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   Prague, Czech Republic</a:t>
            </a:r>
            <a:endParaRPr lang="en-BE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E8340-B095-422B-B1C6-047D9AA897CF}"/>
              </a:ext>
            </a:extLst>
          </p:cNvPr>
          <p:cNvGrpSpPr/>
          <p:nvPr/>
        </p:nvGrpSpPr>
        <p:grpSpPr>
          <a:xfrm>
            <a:off x="4629150" y="1690688"/>
            <a:ext cx="5029261" cy="523220"/>
            <a:chOff x="4808278" y="1690688"/>
            <a:chExt cx="5029261" cy="5232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9D242-C176-4821-92DA-D854B5B3FBA7}"/>
                </a:ext>
              </a:extLst>
            </p:cNvPr>
            <p:cNvSpPr/>
            <p:nvPr/>
          </p:nvSpPr>
          <p:spPr>
            <a:xfrm>
              <a:off x="5288160" y="1690688"/>
              <a:ext cx="45493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0"/>
                  <a:hlinkClick r:id="rId2"/>
                </a:rPr>
                <a:t>evgeniakorneva@gmail.com</a:t>
              </a:r>
              <a:endParaRPr lang="en-BE" sz="2800" dirty="0"/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622D0C93-D94D-44A6-ACC6-A4BAEDC2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8278" y="1714233"/>
              <a:ext cx="479882" cy="479882"/>
            </a:xfrm>
            <a:prstGeom prst="rect">
              <a:avLst/>
            </a:prstGeom>
          </p:spPr>
        </p:pic>
      </p:grp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F84E920-34B3-4203-A33B-3C8DDE37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Elementary Combinatorics and Probability - March 2021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80FE2-5E66-4733-8739-C14C328B8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045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F25F-BC69-4050-B3E2-5B5C1977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Combinatorics: What ELSE for?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0A3-6E0A-4622-9469-8AE9828F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/>
              <a:t>Computer science: determining the time and storage required to solve a problem.</a:t>
            </a:r>
          </a:p>
          <a:p>
            <a:pPr marL="0" indent="0" algn="just">
              <a:buNone/>
            </a:pPr>
            <a:endParaRPr lang="en-US" sz="3200" dirty="0"/>
          </a:p>
          <a:p>
            <a:pPr algn="just"/>
            <a:r>
              <a:rPr lang="en-US" sz="3200" dirty="0"/>
              <a:t>Basis of probability theory</a:t>
            </a:r>
          </a:p>
          <a:p>
            <a:pPr lvl="1" algn="just"/>
            <a:r>
              <a:rPr lang="en-US" sz="3200" i="1" dirty="0"/>
              <a:t>we’ll see it later in the course.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Some proof techniques in mathematics rely on combinatorics.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127F5-6C6E-4E91-8815-2A256CD4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FE508-F2D9-4B8F-9B39-8C3A79BB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5403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D4F06D-E427-46B5-9FFD-0723D998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THEORY</a:t>
            </a:r>
            <a:endParaRPr lang="en-BE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50BF1C-876D-4388-B364-937324563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7746E-6D07-400A-9CBC-30EA3AFF2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5A514-3A51-4EF4-8A6C-916FDDD2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05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We almost always have a collection of things we are trying to study.</a:t>
            </a:r>
          </a:p>
          <a:p>
            <a:pPr algn="just"/>
            <a:endParaRPr lang="en-US" sz="3600" dirty="0"/>
          </a:p>
          <a:p>
            <a:pPr algn="just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</a:rPr>
              <a:t>Set is a collection of </a:t>
            </a:r>
            <a:r>
              <a:rPr lang="en-US" sz="3600" i="1" dirty="0">
                <a:solidFill>
                  <a:schemeClr val="bg1"/>
                </a:solidFill>
              </a:rPr>
              <a:t>distinct</a:t>
            </a:r>
            <a:r>
              <a:rPr lang="en-US" sz="3600" dirty="0">
                <a:solidFill>
                  <a:schemeClr val="bg1"/>
                </a:solidFill>
              </a:rPr>
              <a:t> objects in which the </a:t>
            </a:r>
            <a:r>
              <a:rPr lang="en-US" sz="3600" i="1" dirty="0">
                <a:solidFill>
                  <a:schemeClr val="bg1"/>
                </a:solidFill>
              </a:rPr>
              <a:t>order doesn’t matter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</a:endParaRPr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3033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We almost always have a collection of things we are trying to study.</a:t>
            </a:r>
          </a:p>
          <a:p>
            <a:pPr algn="just"/>
            <a:endParaRPr lang="en-US" sz="3600" dirty="0"/>
          </a:p>
          <a:p>
            <a:pPr algn="just">
              <a:spcBef>
                <a:spcPts val="2400"/>
              </a:spcBef>
            </a:pPr>
            <a:r>
              <a:rPr lang="en-US" sz="3600" b="1" dirty="0"/>
              <a:t>Set</a:t>
            </a:r>
            <a:r>
              <a:rPr lang="en-US" sz="3600" dirty="0"/>
              <a:t> is a collection of </a:t>
            </a:r>
            <a:r>
              <a:rPr lang="en-US" sz="3600" i="1" dirty="0"/>
              <a:t>distinct</a:t>
            </a:r>
            <a:r>
              <a:rPr lang="en-US" sz="3600" dirty="0"/>
              <a:t> objects in which the </a:t>
            </a:r>
            <a:r>
              <a:rPr lang="en-US" sz="3600" i="1" dirty="0"/>
              <a:t>order doesn’t matter</a:t>
            </a:r>
            <a:r>
              <a:rPr lang="en-US" sz="2400" dirty="0"/>
              <a:t>.</a:t>
            </a:r>
            <a:endParaRPr lang="en-US" sz="3600" dirty="0"/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5284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2400"/>
              </a:spcBef>
            </a:pPr>
            <a:r>
              <a:rPr lang="en-US" sz="3200" dirty="0"/>
              <a:t>Set is a collection of </a:t>
            </a:r>
            <a:r>
              <a:rPr lang="en-US" sz="3200" i="1" dirty="0"/>
              <a:t>distinct</a:t>
            </a:r>
            <a:r>
              <a:rPr lang="en-US" sz="3200" dirty="0"/>
              <a:t> objects in which the </a:t>
            </a:r>
            <a:r>
              <a:rPr lang="en-US" sz="3200" i="1" dirty="0"/>
              <a:t>order doesn’t matter</a:t>
            </a:r>
          </a:p>
          <a:p>
            <a:pPr algn="just">
              <a:spcBef>
                <a:spcPts val="2400"/>
              </a:spcBef>
            </a:pPr>
            <a:endParaRPr lang="en-US" sz="800" dirty="0"/>
          </a:p>
          <a:p>
            <a:pPr lvl="1" algn="just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peach} is a set</a:t>
            </a:r>
          </a:p>
          <a:p>
            <a:pPr lvl="1" algn="just">
              <a:spcBef>
                <a:spcPts val="18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apple, peach} is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a set</a:t>
            </a:r>
          </a:p>
          <a:p>
            <a:pPr lvl="1" algn="just">
              <a:spcBef>
                <a:spcPts val="12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peach, pear} is the same as {peach, apple, pear}</a:t>
            </a:r>
          </a:p>
          <a:p>
            <a:pPr lvl="1" algn="just"/>
            <a:endParaRPr lang="en-US" sz="3200" dirty="0"/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1636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2400"/>
              </a:spcBef>
            </a:pPr>
            <a:r>
              <a:rPr lang="en-US" sz="3200" dirty="0"/>
              <a:t>Set is a collection of </a:t>
            </a:r>
            <a:r>
              <a:rPr lang="en-US" sz="3200" i="1" u="sng" dirty="0"/>
              <a:t>distinct</a:t>
            </a:r>
            <a:r>
              <a:rPr lang="en-US" sz="3200" dirty="0"/>
              <a:t> objects in which the </a:t>
            </a:r>
            <a:r>
              <a:rPr lang="en-US" sz="3200" i="1" u="sng" dirty="0"/>
              <a:t>order doesn’t matter</a:t>
            </a:r>
          </a:p>
          <a:p>
            <a:pPr algn="just">
              <a:spcBef>
                <a:spcPts val="2400"/>
              </a:spcBef>
            </a:pPr>
            <a:endParaRPr lang="en-US" sz="800" dirty="0"/>
          </a:p>
          <a:p>
            <a:pPr lvl="1" algn="just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peach} is a set</a:t>
            </a:r>
          </a:p>
          <a:p>
            <a:pPr lvl="1" algn="just">
              <a:spcBef>
                <a:spcPts val="18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apple, peach} is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a set</a:t>
            </a:r>
          </a:p>
          <a:p>
            <a:pPr lvl="1" algn="just">
              <a:spcBef>
                <a:spcPts val="12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peach, pear} is the same as {peach, apple, pear}</a:t>
            </a:r>
          </a:p>
          <a:p>
            <a:pPr lvl="1" algn="just"/>
            <a:endParaRPr lang="en-US" sz="3200" dirty="0"/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4149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2400"/>
              </a:spcBef>
            </a:pPr>
            <a:r>
              <a:rPr lang="en-US" sz="3200" dirty="0"/>
              <a:t>Set is a collection of </a:t>
            </a:r>
            <a:r>
              <a:rPr lang="en-US" sz="3200" i="1" u="sng" dirty="0"/>
              <a:t>distinct</a:t>
            </a:r>
            <a:r>
              <a:rPr lang="en-US" sz="3200" dirty="0"/>
              <a:t> objects in which the </a:t>
            </a:r>
            <a:r>
              <a:rPr lang="en-US" sz="3200" i="1" u="sng" dirty="0"/>
              <a:t>order doesn’t matter</a:t>
            </a:r>
          </a:p>
          <a:p>
            <a:pPr algn="just">
              <a:spcBef>
                <a:spcPts val="2400"/>
              </a:spcBef>
            </a:pPr>
            <a:endParaRPr lang="en-US" sz="800" dirty="0"/>
          </a:p>
          <a:p>
            <a:pPr lvl="1" algn="just">
              <a:spcBef>
                <a:spcPts val="1800"/>
              </a:spcBef>
            </a:pPr>
            <a:r>
              <a:rPr lang="en-US" sz="3200" dirty="0"/>
              <a:t>{apple, peach} is a set</a:t>
            </a:r>
          </a:p>
          <a:p>
            <a:pPr lvl="1" algn="just">
              <a:spcBef>
                <a:spcPts val="18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apple, peach} is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a set</a:t>
            </a:r>
          </a:p>
          <a:p>
            <a:pPr lvl="1" algn="just">
              <a:spcBef>
                <a:spcPts val="12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peach, pear} is the same as {peach, apple, pear}</a:t>
            </a:r>
          </a:p>
          <a:p>
            <a:pPr lvl="1" algn="just"/>
            <a:endParaRPr lang="en-US" sz="3200" dirty="0"/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300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2400"/>
              </a:spcBef>
            </a:pPr>
            <a:r>
              <a:rPr lang="en-US" sz="3200" dirty="0"/>
              <a:t>Set is a collection of </a:t>
            </a:r>
            <a:r>
              <a:rPr lang="en-US" sz="3200" i="1" u="sng" dirty="0"/>
              <a:t>distinct</a:t>
            </a:r>
            <a:r>
              <a:rPr lang="en-US" sz="3200" dirty="0"/>
              <a:t> objects in which the </a:t>
            </a:r>
            <a:r>
              <a:rPr lang="en-US" sz="3200" i="1" u="sng" dirty="0"/>
              <a:t>order doesn’t matter</a:t>
            </a:r>
          </a:p>
          <a:p>
            <a:pPr algn="just">
              <a:spcBef>
                <a:spcPts val="2400"/>
              </a:spcBef>
            </a:pPr>
            <a:endParaRPr lang="en-US" sz="800" dirty="0"/>
          </a:p>
          <a:p>
            <a:pPr lvl="1" algn="just">
              <a:spcBef>
                <a:spcPts val="1800"/>
              </a:spcBef>
            </a:pPr>
            <a:r>
              <a:rPr lang="en-US" sz="3200" dirty="0"/>
              <a:t>{apple, peach} is a set</a:t>
            </a:r>
          </a:p>
          <a:p>
            <a:pPr lvl="1" algn="just">
              <a:spcBef>
                <a:spcPts val="18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/>
              <a:t>{apple, apple, peach} is </a:t>
            </a:r>
            <a:r>
              <a:rPr lang="en-US" sz="3200" b="1" dirty="0"/>
              <a:t>not</a:t>
            </a:r>
            <a:r>
              <a:rPr lang="en-US" sz="3200" dirty="0"/>
              <a:t> a set</a:t>
            </a:r>
          </a:p>
          <a:p>
            <a:pPr lvl="1" algn="just">
              <a:spcBef>
                <a:spcPts val="12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{apple, peach, pear} is the same as {peach, apple, pear}</a:t>
            </a:r>
          </a:p>
          <a:p>
            <a:pPr lvl="1" algn="just"/>
            <a:endParaRPr lang="en-US" sz="3200" dirty="0"/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7896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1A56-02BC-45D2-ADEB-653720E3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4BA7-D297-47C5-89A1-D82B044A1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2400"/>
              </a:spcBef>
            </a:pPr>
            <a:r>
              <a:rPr lang="en-US" sz="3200" dirty="0"/>
              <a:t>Set is a collection of </a:t>
            </a:r>
            <a:r>
              <a:rPr lang="en-US" sz="3200" i="1" u="sng" dirty="0"/>
              <a:t>distinct</a:t>
            </a:r>
            <a:r>
              <a:rPr lang="en-US" sz="3200" dirty="0"/>
              <a:t> objects in which the </a:t>
            </a:r>
            <a:r>
              <a:rPr lang="en-US" sz="3200" i="1" u="sng" dirty="0"/>
              <a:t>order doesn’t matter</a:t>
            </a:r>
          </a:p>
          <a:p>
            <a:pPr algn="just">
              <a:spcBef>
                <a:spcPts val="2400"/>
              </a:spcBef>
            </a:pPr>
            <a:endParaRPr lang="en-US" sz="800" dirty="0"/>
          </a:p>
          <a:p>
            <a:pPr lvl="1" algn="just">
              <a:spcBef>
                <a:spcPts val="1800"/>
              </a:spcBef>
            </a:pPr>
            <a:r>
              <a:rPr lang="en-US" sz="3200" dirty="0"/>
              <a:t>{apple, peach} is a set</a:t>
            </a:r>
          </a:p>
          <a:p>
            <a:pPr lvl="1" algn="just">
              <a:spcBef>
                <a:spcPts val="18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/>
              <a:t>{apple, apple, peach} is </a:t>
            </a:r>
            <a:r>
              <a:rPr lang="en-US" sz="3200" b="1" dirty="0"/>
              <a:t>not</a:t>
            </a:r>
            <a:r>
              <a:rPr lang="en-US" sz="3200" dirty="0"/>
              <a:t> a set</a:t>
            </a:r>
          </a:p>
          <a:p>
            <a:pPr lvl="1" algn="just">
              <a:spcBef>
                <a:spcPts val="1200"/>
              </a:spcBef>
            </a:pPr>
            <a:endParaRPr lang="en-US" sz="1400" dirty="0"/>
          </a:p>
          <a:p>
            <a:pPr lvl="1" algn="just">
              <a:spcBef>
                <a:spcPts val="1200"/>
              </a:spcBef>
            </a:pPr>
            <a:r>
              <a:rPr lang="en-US" sz="3200" dirty="0"/>
              <a:t>{apple, peach, pear} is the same as {peach, apple, pear}</a:t>
            </a:r>
          </a:p>
          <a:p>
            <a:pPr lvl="1" algn="just"/>
            <a:endParaRPr lang="en-US" sz="3200" dirty="0"/>
          </a:p>
          <a:p>
            <a:pPr marL="457200" lvl="1" indent="0" algn="just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21F17-3A9D-4549-9124-A4A90AEAC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78F2F-6CEC-4DE0-888A-55CC6E29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427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DE4-7202-420C-9F3A-A5E470B2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NOTATION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 set A contains elements a, b and c:	A = {a, b, c}	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Element a is in the set A:	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Set B contains all even numbers:</a:t>
                </a:r>
              </a:p>
              <a:p>
                <a:pPr marL="0" indent="0">
                  <a:buNone/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 = {x | x = 2n, n = 0, 1, 2, …}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Element 5 doesn’t belong to set B:	5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91D4-1AE0-4546-9037-81A9D58E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04B1F-7EF7-428A-9AD1-4A8F7CD3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575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939A-D061-468C-ADB2-07EC8A55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Nova" panose="020B0602020104020203" pitchFamily="34" charset="0"/>
              </a:rPr>
              <a:t>ABOUT ME</a:t>
            </a:r>
            <a:endParaRPr lang="en-BE" b="1" dirty="0">
              <a:latin typeface="Gill Sans Nova" panose="020B06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7C98-DC9C-4BCA-B7E0-E47C9C7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813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EVGENIYA Korneva</a:t>
            </a:r>
          </a:p>
          <a:p>
            <a:endParaRPr lang="en-US" sz="1200" dirty="0">
              <a:latin typeface="Gill Sans MT" panose="020B0502020104020203" pitchFamily="34" charset="0"/>
            </a:endParaRPr>
          </a:p>
          <a:p>
            <a:r>
              <a:rPr lang="en-US" sz="3200" dirty="0">
                <a:latin typeface="Gill Sans MT" panose="020B0502020104020203" pitchFamily="34" charset="0"/>
              </a:rPr>
              <a:t>Education:</a:t>
            </a:r>
          </a:p>
          <a:p>
            <a:endParaRPr lang="en-US" sz="1300" dirty="0"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latin typeface="Gill Sans MT" panose="020B0502020104020203" pitchFamily="34" charset="0"/>
              </a:rPr>
              <a:t>2015</a:t>
            </a:r>
            <a:r>
              <a:rPr lang="en-US" sz="3000" dirty="0">
                <a:latin typeface="Gill Sans MT" panose="020B0502020104020203" pitchFamily="34" charset="0"/>
              </a:rPr>
              <a:t> - Bachelor of Applied Mathematics </a:t>
            </a:r>
            <a:br>
              <a:rPr lang="en-US" sz="3000" dirty="0">
                <a:latin typeface="Gill Sans MT" panose="020B0502020104020203" pitchFamily="34" charset="0"/>
              </a:rPr>
            </a:br>
            <a:r>
              <a:rPr lang="en-US" sz="3000" i="1" dirty="0">
                <a:latin typeface="Gill Sans MT" panose="020B0502020104020203" pitchFamily="34" charset="0"/>
              </a:rPr>
              <a:t>(Moscow, Russia)</a:t>
            </a:r>
          </a:p>
          <a:p>
            <a:pPr lvl="1"/>
            <a:endParaRPr lang="en-US" sz="1700" dirty="0"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latin typeface="Gill Sans MT" panose="020B0502020104020203" pitchFamily="34" charset="0"/>
              </a:rPr>
              <a:t>2016</a:t>
            </a:r>
            <a:r>
              <a:rPr lang="en-US" sz="3000" dirty="0">
                <a:latin typeface="Gill Sans MT" panose="020B0502020104020203" pitchFamily="34" charset="0"/>
              </a:rPr>
              <a:t> - Master of Artificial Intelligence </a:t>
            </a:r>
            <a:br>
              <a:rPr lang="en-US" sz="3000" dirty="0">
                <a:latin typeface="Gill Sans MT" panose="020B0502020104020203" pitchFamily="34" charset="0"/>
              </a:rPr>
            </a:br>
            <a:r>
              <a:rPr lang="en-US" sz="3000" i="1" dirty="0">
                <a:latin typeface="Gill Sans MT" panose="020B0502020104020203" pitchFamily="34" charset="0"/>
              </a:rPr>
              <a:t>(Leuven, Belgium)</a:t>
            </a:r>
          </a:p>
          <a:p>
            <a:pPr lvl="1"/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Gill Sans MT" panose="020B0502020104020203" pitchFamily="34" charset="0"/>
              </a:rPr>
              <a:t>2016</a:t>
            </a: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 - … Doctoral researcher at KU Leuven</a:t>
            </a:r>
          </a:p>
          <a:p>
            <a:endParaRPr lang="en-US" sz="19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   Prague, Czech Republic</a:t>
            </a:r>
            <a:endParaRPr lang="en-BE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E8340-B095-422B-B1C6-047D9AA897CF}"/>
              </a:ext>
            </a:extLst>
          </p:cNvPr>
          <p:cNvGrpSpPr/>
          <p:nvPr/>
        </p:nvGrpSpPr>
        <p:grpSpPr>
          <a:xfrm>
            <a:off x="4629150" y="1690688"/>
            <a:ext cx="5029261" cy="523220"/>
            <a:chOff x="4808278" y="1690688"/>
            <a:chExt cx="5029261" cy="5232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9D242-C176-4821-92DA-D854B5B3FBA7}"/>
                </a:ext>
              </a:extLst>
            </p:cNvPr>
            <p:cNvSpPr/>
            <p:nvPr/>
          </p:nvSpPr>
          <p:spPr>
            <a:xfrm>
              <a:off x="5288160" y="1690688"/>
              <a:ext cx="45493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0"/>
                  <a:hlinkClick r:id="rId2"/>
                </a:rPr>
                <a:t>evgeniakorneva@gmail.com</a:t>
              </a:r>
              <a:endParaRPr lang="en-BE" sz="2800" dirty="0"/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622D0C93-D94D-44A6-ACC6-A4BAEDC2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8278" y="1714233"/>
              <a:ext cx="479882" cy="479882"/>
            </a:xfrm>
            <a:prstGeom prst="rect">
              <a:avLst/>
            </a:prstGeom>
          </p:spPr>
        </p:pic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DD6F09-F646-499F-84F3-77377E67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87" y="3907580"/>
            <a:ext cx="2038348" cy="73651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3202209-7ADD-45D1-8D48-4B019F567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85" y="2631748"/>
            <a:ext cx="1238190" cy="1594504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01F84FC-23AF-47B6-B4F0-5C9480AB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Elementary Combinatorics and Probability - March 2021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1552C-BDB7-48F3-9A0D-0324C848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8106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DE4-7202-420C-9F3A-A5E470B2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NOTATION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 A contains elements a, b and c:	A = {a, b, c}	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Element a is in the set A:	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Set B contains all even numbers:</a:t>
                </a:r>
              </a:p>
              <a:p>
                <a:pPr marL="0" indent="0">
                  <a:buNone/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 = {x | x = 2n, n = 0, 1, 2, …}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Element 5 doesn’t belong to set B:	5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91D4-1AE0-4546-9037-81A9D58E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04B1F-7EF7-428A-9AD1-4A8F7CD3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12883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DE4-7202-420C-9F3A-A5E470B2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NOTATION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 A contains elements a, b and c:	A = {a, b, c}	</a:t>
                </a:r>
              </a:p>
              <a:p>
                <a:endParaRPr lang="en-US" sz="1000" dirty="0"/>
              </a:p>
              <a:p>
                <a:r>
                  <a:rPr lang="en-US" dirty="0"/>
                  <a:t>Element a is in the set A:	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Set B contains all even numbers:</a:t>
                </a:r>
              </a:p>
              <a:p>
                <a:pPr marL="0" indent="0">
                  <a:buNone/>
                </a:pPr>
                <a:endParaRPr lang="en-US" sz="1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 = {x | x = 2n, n = 0, 1, 2, …}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Element 5 doesn’t belong to set B:	5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91D4-1AE0-4546-9037-81A9D58E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04B1F-7EF7-428A-9AD1-4A8F7CD3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2927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DE4-7202-420C-9F3A-A5E470B2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NOTATION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 A contains elements a, b and c:	A = {a, b, c}	</a:t>
                </a:r>
              </a:p>
              <a:p>
                <a:endParaRPr lang="en-US" sz="1000" dirty="0"/>
              </a:p>
              <a:p>
                <a:r>
                  <a:rPr lang="en-US" dirty="0"/>
                  <a:t>Element a is in the set A:	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</a:t>
                </a:r>
              </a:p>
              <a:p>
                <a:endParaRPr lang="en-US" sz="1000" dirty="0"/>
              </a:p>
              <a:p>
                <a:r>
                  <a:rPr lang="en-US" dirty="0"/>
                  <a:t>Set B contains all even numbers: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B = {x | x = 2n, n = 0, 1, 2, …}</a:t>
                </a:r>
              </a:p>
              <a:p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Element 5 doesn’t belong to set B:	5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91D4-1AE0-4546-9037-81A9D58E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04B1F-7EF7-428A-9AD1-4A8F7CD3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4380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DE4-7202-420C-9F3A-A5E470B2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NOTATION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 A contains elements a, b and c:	A = {a, b, c}	</a:t>
                </a:r>
              </a:p>
              <a:p>
                <a:endParaRPr lang="en-US" sz="1000" dirty="0"/>
              </a:p>
              <a:p>
                <a:r>
                  <a:rPr lang="en-US" dirty="0"/>
                  <a:t>Element a is in the set A:	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A</a:t>
                </a:r>
              </a:p>
              <a:p>
                <a:endParaRPr lang="en-US" sz="1000" dirty="0"/>
              </a:p>
              <a:p>
                <a:r>
                  <a:rPr lang="en-US" dirty="0"/>
                  <a:t>Set B contains all even numbers: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B = {x | x = 2n, n = 0, 1, 2, …}</a:t>
                </a:r>
              </a:p>
              <a:p>
                <a:endParaRPr lang="en-US" sz="1000" dirty="0"/>
              </a:p>
              <a:p>
                <a:r>
                  <a:rPr lang="en-US" dirty="0"/>
                  <a:t>Element 5 doesn’t belong to set B:	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E885F-F5CC-4557-8C3F-233822F23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B91D4-1AE0-4546-9037-81A9D58E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04B1F-7EF7-428A-9AD1-4A8F7CD3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3649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B9B-3DE3-4D7A-8179-C57B6662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AND INFINITE SETS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EA308-4A44-4610-A89C-A5636FBB5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Sets can contain finite number of elements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digits: {0, 1, 2, 3, 4, 5, 6, 7, 8, 9}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Latin characters: {A, B, C, …, X, Y, Z}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all possible 10-digit phone numbers</a:t>
                </a:r>
              </a:p>
              <a:p>
                <a:pPr lvl="1"/>
                <a:endParaRPr lang="en-US" sz="18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But sets can also be infinite: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bg1"/>
                    </a:solidFill>
                  </a:rPr>
                  <a:t>natural numbers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{1, 2, 3, …}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bg1"/>
                    </a:solidFill>
                  </a:rPr>
                  <a:t>integer numbers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: {…, -2, -1, 0, 1, 2, …}</a:t>
                </a:r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EA308-4A44-4610-A89C-A5636FBB5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E322-A270-45A2-ABC1-7568AACA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0716-C803-4F49-B483-C4A25627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3948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B9B-3DE3-4D7A-8179-C57B6662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AND INFINITE SETS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EA308-4A44-4610-A89C-A5636FBB5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Sets can contain finite number of elements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digits: {0, 1, 2, 3, 4, 5, 6, 7, 8, 9}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Latin characters: {A, B, C, …, X, Y, Z}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all possible 10-digit phone numbers</a:t>
                </a:r>
              </a:p>
              <a:p>
                <a:pPr lvl="1"/>
                <a:endParaRPr lang="en-US" sz="1800" dirty="0"/>
              </a:p>
              <a:p>
                <a:r>
                  <a:rPr lang="en-US" sz="3200" dirty="0"/>
                  <a:t>But sets can also be infinite: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natural numbers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800" dirty="0"/>
                  <a:t>: {1, 2, 3, …}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integer numbers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: {…, -2, -1, 0, 1, 2, …}</a:t>
                </a:r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EA308-4A44-4610-A89C-A5636FBB5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E322-A270-45A2-ABC1-7568AACA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0716-C803-4F49-B483-C4A25627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0253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BB9B-3DE3-4D7A-8179-C57B6662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AND INFINITE SETS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EA308-4A44-4610-A89C-A5636FBB5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Sets can contain finite number of elements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digits: {0, 1, 2, 3, 4, 5, 6, 7, 8, 9}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Latin characters: {A, B, C, …, X, Y, Z}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/>
                  <a:t>all possible 10-digit phone numbers</a:t>
                </a:r>
              </a:p>
              <a:p>
                <a:pPr lvl="1"/>
                <a:endParaRPr lang="en-US" sz="1800" dirty="0"/>
              </a:p>
              <a:p>
                <a:r>
                  <a:rPr lang="en-US" sz="3200" dirty="0">
                    <a:solidFill>
                      <a:schemeClr val="bg2">
                        <a:lumMod val="90000"/>
                      </a:schemeClr>
                    </a:solidFill>
                  </a:rPr>
                  <a:t>But sets can also be infinite: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bg2">
                        <a:lumMod val="90000"/>
                      </a:schemeClr>
                    </a:solidFill>
                  </a:rPr>
                  <a:t>natural numbers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90000"/>
                      </a:schemeClr>
                    </a:solidFill>
                  </a:rPr>
                  <a:t>: {1, 2, 3, …}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bg2">
                        <a:lumMod val="90000"/>
                      </a:schemeClr>
                    </a:solidFill>
                  </a:rPr>
                  <a:t>integer numbers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90000"/>
                      </a:schemeClr>
                    </a:solidFill>
                  </a:rPr>
                  <a:t>: {…, -2, -1, 0, 1, 2, …}</a:t>
                </a:r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CEA308-4A44-4610-A89C-A5636FBB5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E322-A270-45A2-ABC1-7568AACA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8B4B5-8736-44E9-AB86-5039F39B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2384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51A5-B3F0-4381-90B1-B56032D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0D57C-34EA-4B91-9950-AFF9CB37C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set with no elements: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= {},  	A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0D57C-34EA-4B91-9950-AFF9CB37C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21F43-57AC-4625-B2D2-E218A405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DDF3E-4DDB-4E72-B57E-9B82FF1A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343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51A5-B3F0-4381-90B1-B56032D0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SET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0D57C-34EA-4B91-9950-AFF9CB37C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set with no elements: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 = {},  	A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0D57C-34EA-4B91-9950-AFF9CB37C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21F43-57AC-4625-B2D2-E218A405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DDF3E-4DDB-4E72-B57E-9B82FF1A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4212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1"/>
                </a:solidFill>
              </a:rPr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B – a set of Latin characters,	</a:t>
            </a:r>
            <a:r>
              <a:rPr lang="en-US" sz="3200" dirty="0"/>
              <a:t>	</a:t>
            </a:r>
            <a:r>
              <a:rPr lang="en-US" sz="3200" dirty="0">
                <a:solidFill>
                  <a:schemeClr val="bg1"/>
                </a:solidFill>
              </a:rPr>
              <a:t>|B| = 26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C = {}</a:t>
            </a:r>
            <a:r>
              <a:rPr lang="ru-RU" sz="3200" dirty="0">
                <a:solidFill>
                  <a:schemeClr val="bg1"/>
                </a:solidFill>
              </a:rPr>
              <a:t> – </a:t>
            </a:r>
            <a:r>
              <a:rPr lang="en-US" sz="3200" dirty="0">
                <a:solidFill>
                  <a:schemeClr val="bg1"/>
                </a:solidFill>
              </a:rPr>
              <a:t>an empty set,</a:t>
            </a:r>
            <a:r>
              <a:rPr lang="en-US" sz="3200" dirty="0"/>
              <a:t>			</a:t>
            </a:r>
            <a:r>
              <a:rPr lang="en-US" sz="3200" dirty="0">
                <a:solidFill>
                  <a:schemeClr val="bg1"/>
                </a:solidFill>
              </a:rPr>
              <a:t>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34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939A-D061-468C-ADB2-07EC8A55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Nova" panose="020B0602020104020203" pitchFamily="34" charset="0"/>
              </a:rPr>
              <a:t>ABOUT ME</a:t>
            </a:r>
            <a:endParaRPr lang="en-BE" b="1" dirty="0">
              <a:latin typeface="Gill Sans Nova" panose="020B06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7C98-DC9C-4BCA-B7E0-E47C9C7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813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EVGENIYA Korneva</a:t>
            </a:r>
          </a:p>
          <a:p>
            <a:endParaRPr lang="en-US" sz="1200" dirty="0">
              <a:latin typeface="Gill Sans MT" panose="020B0502020104020203" pitchFamily="34" charset="0"/>
            </a:endParaRPr>
          </a:p>
          <a:p>
            <a:r>
              <a:rPr lang="en-US" sz="3200" dirty="0">
                <a:latin typeface="Gill Sans MT" panose="020B0502020104020203" pitchFamily="34" charset="0"/>
              </a:rPr>
              <a:t>Education:</a:t>
            </a:r>
          </a:p>
          <a:p>
            <a:endParaRPr lang="en-US" sz="1300" dirty="0"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latin typeface="Gill Sans MT" panose="020B0502020104020203" pitchFamily="34" charset="0"/>
              </a:rPr>
              <a:t>2015</a:t>
            </a:r>
            <a:r>
              <a:rPr lang="en-US" sz="3000" dirty="0">
                <a:latin typeface="Gill Sans MT" panose="020B0502020104020203" pitchFamily="34" charset="0"/>
              </a:rPr>
              <a:t> - Bachelor of Applied Mathematics </a:t>
            </a:r>
            <a:br>
              <a:rPr lang="en-US" sz="3000" dirty="0">
                <a:latin typeface="Gill Sans MT" panose="020B0502020104020203" pitchFamily="34" charset="0"/>
              </a:rPr>
            </a:br>
            <a:r>
              <a:rPr lang="en-US" sz="3000" i="1" dirty="0">
                <a:latin typeface="Gill Sans MT" panose="020B0502020104020203" pitchFamily="34" charset="0"/>
              </a:rPr>
              <a:t>(Moscow, Russia)</a:t>
            </a:r>
          </a:p>
          <a:p>
            <a:pPr lvl="1"/>
            <a:endParaRPr lang="en-US" sz="1700" dirty="0"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latin typeface="Gill Sans MT" panose="020B0502020104020203" pitchFamily="34" charset="0"/>
              </a:rPr>
              <a:t>2016</a:t>
            </a:r>
            <a:r>
              <a:rPr lang="en-US" sz="3000" dirty="0">
                <a:latin typeface="Gill Sans MT" panose="020B0502020104020203" pitchFamily="34" charset="0"/>
              </a:rPr>
              <a:t> - Master of Artificial Intelligence </a:t>
            </a:r>
            <a:br>
              <a:rPr lang="en-US" sz="3000" dirty="0">
                <a:latin typeface="Gill Sans MT" panose="020B0502020104020203" pitchFamily="34" charset="0"/>
              </a:rPr>
            </a:br>
            <a:r>
              <a:rPr lang="en-US" sz="3000" i="1" dirty="0">
                <a:latin typeface="Gill Sans MT" panose="020B0502020104020203" pitchFamily="34" charset="0"/>
              </a:rPr>
              <a:t>(Leuven, Belgium)</a:t>
            </a:r>
          </a:p>
          <a:p>
            <a:pPr lvl="1"/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3200" i="1" dirty="0">
                <a:latin typeface="Gill Sans MT" panose="020B0502020104020203" pitchFamily="34" charset="0"/>
              </a:rPr>
              <a:t>2016</a:t>
            </a:r>
            <a:r>
              <a:rPr lang="en-US" sz="3200" dirty="0">
                <a:latin typeface="Gill Sans MT" panose="020B0502020104020203" pitchFamily="34" charset="0"/>
              </a:rPr>
              <a:t> - … Doctoral researcher at KU Leuven</a:t>
            </a:r>
          </a:p>
          <a:p>
            <a:endParaRPr lang="en-US" sz="19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0"/>
              </a:rPr>
              <a:t>   Prague, Czech Republic</a:t>
            </a:r>
            <a:endParaRPr lang="en-BE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E8340-B095-422B-B1C6-047D9AA897CF}"/>
              </a:ext>
            </a:extLst>
          </p:cNvPr>
          <p:cNvGrpSpPr/>
          <p:nvPr/>
        </p:nvGrpSpPr>
        <p:grpSpPr>
          <a:xfrm>
            <a:off x="4629150" y="1690688"/>
            <a:ext cx="5029261" cy="523220"/>
            <a:chOff x="4808278" y="1690688"/>
            <a:chExt cx="5029261" cy="5232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9D242-C176-4821-92DA-D854B5B3FBA7}"/>
                </a:ext>
              </a:extLst>
            </p:cNvPr>
            <p:cNvSpPr/>
            <p:nvPr/>
          </p:nvSpPr>
          <p:spPr>
            <a:xfrm>
              <a:off x="5288160" y="1690688"/>
              <a:ext cx="45493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0"/>
                  <a:hlinkClick r:id="rId2"/>
                </a:rPr>
                <a:t>evgeniakorneva@gmail.com</a:t>
              </a:r>
              <a:endParaRPr lang="en-BE" sz="2800" dirty="0"/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622D0C93-D94D-44A6-ACC6-A4BAEDC2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8278" y="1714233"/>
              <a:ext cx="479882" cy="479882"/>
            </a:xfrm>
            <a:prstGeom prst="rect">
              <a:avLst/>
            </a:prstGeom>
          </p:spPr>
        </p:pic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DD6F09-F646-499F-84F3-77377E67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87" y="3907580"/>
            <a:ext cx="2038348" cy="73651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3202209-7ADD-45D1-8D48-4B019F567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85" y="2631748"/>
            <a:ext cx="1238190" cy="1594504"/>
          </a:xfrm>
          <a:prstGeom prst="rect">
            <a:avLst/>
          </a:prstGeom>
        </p:spPr>
      </p:pic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C8D70C0-0635-45CB-A0A5-C45B577F7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10" y="4577954"/>
            <a:ext cx="2038348" cy="1146571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C3666E8-53FB-4CB8-B299-45C2E228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Elementary Combinatorics and Probability - March 2021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B7D55-4896-4CC1-96A1-625B547D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6630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/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B – a set of Latin characters,	</a:t>
            </a:r>
            <a:r>
              <a:rPr lang="en-US" sz="3200" dirty="0"/>
              <a:t>	</a:t>
            </a:r>
            <a:r>
              <a:rPr lang="en-US" sz="3200" dirty="0">
                <a:solidFill>
                  <a:schemeClr val="bg1"/>
                </a:solidFill>
              </a:rPr>
              <a:t>|B| = 26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C = {}</a:t>
            </a:r>
            <a:r>
              <a:rPr lang="ru-RU" sz="3200" dirty="0">
                <a:solidFill>
                  <a:schemeClr val="bg1"/>
                </a:solidFill>
              </a:rPr>
              <a:t> – </a:t>
            </a:r>
            <a:r>
              <a:rPr lang="en-US" sz="3200" dirty="0">
                <a:solidFill>
                  <a:schemeClr val="bg1"/>
                </a:solidFill>
              </a:rPr>
              <a:t>an empty set,</a:t>
            </a:r>
            <a:r>
              <a:rPr lang="en-US" sz="3200" dirty="0"/>
              <a:t>			</a:t>
            </a:r>
            <a:r>
              <a:rPr lang="en-US" sz="3200" dirty="0">
                <a:solidFill>
                  <a:schemeClr val="bg1"/>
                </a:solidFill>
              </a:rPr>
              <a:t>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8736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/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B – a set of Latin characters,	</a:t>
            </a:r>
            <a:r>
              <a:rPr lang="en-US" sz="3200" dirty="0"/>
              <a:t>	</a:t>
            </a:r>
            <a:r>
              <a:rPr lang="en-US" sz="3200" dirty="0">
                <a:solidFill>
                  <a:schemeClr val="bg1"/>
                </a:solidFill>
              </a:rPr>
              <a:t>|B| = 26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C = {}</a:t>
            </a:r>
            <a:r>
              <a:rPr lang="ru-RU" sz="3200" dirty="0">
                <a:solidFill>
                  <a:schemeClr val="bg1"/>
                </a:solidFill>
              </a:rPr>
              <a:t> – </a:t>
            </a:r>
            <a:r>
              <a:rPr lang="en-US" sz="3200" dirty="0">
                <a:solidFill>
                  <a:schemeClr val="bg1"/>
                </a:solidFill>
              </a:rPr>
              <a:t>an empty set,</a:t>
            </a:r>
            <a:r>
              <a:rPr lang="en-US" sz="3200" dirty="0"/>
              <a:t>			</a:t>
            </a:r>
            <a:r>
              <a:rPr lang="en-US" sz="3200" dirty="0">
                <a:solidFill>
                  <a:schemeClr val="bg1"/>
                </a:solidFill>
              </a:rPr>
              <a:t>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511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/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B – a set of Latin characters,		</a:t>
            </a:r>
            <a:r>
              <a:rPr lang="en-US" sz="3200" dirty="0">
                <a:solidFill>
                  <a:schemeClr val="bg1"/>
                </a:solidFill>
              </a:rPr>
              <a:t>|B| = 26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C = {}</a:t>
            </a:r>
            <a:r>
              <a:rPr lang="ru-RU" sz="3200" dirty="0">
                <a:solidFill>
                  <a:schemeClr val="bg1"/>
                </a:solidFill>
              </a:rPr>
              <a:t> – </a:t>
            </a:r>
            <a:r>
              <a:rPr lang="en-US" sz="3200" dirty="0">
                <a:solidFill>
                  <a:schemeClr val="bg1"/>
                </a:solidFill>
              </a:rPr>
              <a:t>an empty set,</a:t>
            </a:r>
            <a:r>
              <a:rPr lang="en-US" sz="3200" dirty="0"/>
              <a:t>			</a:t>
            </a:r>
            <a:r>
              <a:rPr lang="en-US" sz="3200" dirty="0">
                <a:solidFill>
                  <a:schemeClr val="bg1"/>
                </a:solidFill>
              </a:rPr>
              <a:t>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9674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/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B – a set of Latin characters,		|B| = 26</a:t>
            </a:r>
          </a:p>
          <a:p>
            <a:pPr lvl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</a:rPr>
              <a:t>C = {}</a:t>
            </a:r>
            <a:r>
              <a:rPr lang="ru-RU" sz="3200" dirty="0">
                <a:solidFill>
                  <a:schemeClr val="bg1"/>
                </a:solidFill>
              </a:rPr>
              <a:t> – </a:t>
            </a:r>
            <a:r>
              <a:rPr lang="en-US" sz="3200" dirty="0">
                <a:solidFill>
                  <a:schemeClr val="bg1"/>
                </a:solidFill>
              </a:rPr>
              <a:t>an empty set,</a:t>
            </a:r>
            <a:r>
              <a:rPr lang="en-US" sz="3200" dirty="0"/>
              <a:t>			</a:t>
            </a:r>
            <a:r>
              <a:rPr lang="en-US" sz="3200" dirty="0">
                <a:solidFill>
                  <a:schemeClr val="bg1"/>
                </a:solidFill>
              </a:rPr>
              <a:t>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4722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/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B – a set of Latin characters,		|B| = 26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C = {}</a:t>
            </a:r>
            <a:r>
              <a:rPr lang="ru-RU" sz="3200" dirty="0"/>
              <a:t> – </a:t>
            </a:r>
            <a:r>
              <a:rPr lang="en-US" sz="3200" dirty="0"/>
              <a:t>an empty set,			</a:t>
            </a:r>
            <a:r>
              <a:rPr lang="en-US" sz="3200" dirty="0">
                <a:solidFill>
                  <a:schemeClr val="bg1"/>
                </a:solidFill>
              </a:rPr>
              <a:t>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4060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115E-E2AB-4942-84B8-07949EFB3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F460C-7B08-4C9B-B0E1-C34B46EF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Cardinality = “how large the set is”.</a:t>
            </a:r>
          </a:p>
          <a:p>
            <a:endParaRPr lang="en-US" sz="3200" dirty="0"/>
          </a:p>
          <a:p>
            <a:r>
              <a:rPr lang="en-US" sz="3200" dirty="0"/>
              <a:t>Finite sets: cardinality = number of elements.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A = {apple, banana, peach},		|A| = 3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B – a set of Latin characters,		|B| = 26</a:t>
            </a:r>
          </a:p>
          <a:p>
            <a:pPr lvl="1">
              <a:spcBef>
                <a:spcPts val="1800"/>
              </a:spcBef>
            </a:pPr>
            <a:r>
              <a:rPr lang="en-US" sz="3200" dirty="0"/>
              <a:t>C = {}</a:t>
            </a:r>
            <a:r>
              <a:rPr lang="ru-RU" sz="3200" dirty="0"/>
              <a:t> – </a:t>
            </a:r>
            <a:r>
              <a:rPr lang="en-US" sz="3200" dirty="0"/>
              <a:t>an empty set,			|C|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2E824-704E-4BDB-B1C7-EB826B53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FC00C-DFC3-4B6C-96A3-F02263D2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35753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D5DD-E961-432B-AE42-3757C2D5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A67B-FD5A-4EF7-8D15-EDC5C34A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If each element of a set A is also an element of a set B, we say that A is a subset of B:</a:t>
            </a:r>
          </a:p>
          <a:p>
            <a:pPr marL="0" indent="0" algn="ctr">
              <a:buNone/>
            </a:pPr>
            <a:r>
              <a:rPr lang="en-US" sz="3200" dirty="0"/>
              <a:t>A ⊆ B</a:t>
            </a:r>
          </a:p>
          <a:p>
            <a:r>
              <a:rPr lang="en-US" sz="3200" dirty="0">
                <a:solidFill>
                  <a:schemeClr val="bg1"/>
                </a:solidFill>
              </a:rPr>
              <a:t>Example: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 – a set of all numbers between 0 and 100 divisible by 3.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 – a set of all numbers between 0 and 100.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 ⊆ B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C05AE-6374-4F3F-8BBC-614D0BC7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DC3BB-13AF-4E86-B037-59F70C8F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041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D5DD-E961-432B-AE42-3757C2D5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A67B-FD5A-4EF7-8D15-EDC5C34A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If each element of a set A is also an element of a set B, we say that A is a subset of B:</a:t>
            </a:r>
          </a:p>
          <a:p>
            <a:pPr marL="0" indent="0" algn="ctr">
              <a:buNone/>
            </a:pPr>
            <a:r>
              <a:rPr lang="en-US" sz="3200" dirty="0"/>
              <a:t>A ⊆ B</a:t>
            </a:r>
          </a:p>
          <a:p>
            <a:r>
              <a:rPr lang="en-US" sz="3200" dirty="0"/>
              <a:t>Example: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 – a set of all numbers between 0 and 100 divisible by 3.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 – a set of all numbers between 0 and 100.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 ⊆ B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C05AE-6374-4F3F-8BBC-614D0BC7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DC3BB-13AF-4E86-B037-59F70C8F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2163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D5DD-E961-432B-AE42-3757C2D5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A67B-FD5A-4EF7-8D15-EDC5C34A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If each element of a set A is also an element of a set B, we say that A is a subset of B:</a:t>
            </a:r>
          </a:p>
          <a:p>
            <a:pPr marL="0" indent="0" algn="ctr">
              <a:buNone/>
            </a:pPr>
            <a:r>
              <a:rPr lang="en-US" sz="3200" dirty="0"/>
              <a:t>A ⊆ B</a:t>
            </a:r>
          </a:p>
          <a:p>
            <a:r>
              <a:rPr lang="en-US" sz="3200" dirty="0"/>
              <a:t>Example: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 – a set of all numbers between 0 and 100 divisible by 3.</a:t>
            </a:r>
            <a:br>
              <a:rPr lang="en-US" sz="3200" dirty="0"/>
            </a:br>
            <a:r>
              <a:rPr lang="en-US" sz="3200" dirty="0"/>
              <a:t>B – a set of all numbers between 0 and 100.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 ⊆ B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C05AE-6374-4F3F-8BBC-614D0BC7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DC3BB-13AF-4E86-B037-59F70C8F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8274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D5DD-E961-432B-AE42-3757C2D5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A67B-FD5A-4EF7-8D15-EDC5C34A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If each element of a set A is also an element of a set B, we say that A is a subset of B:</a:t>
            </a:r>
          </a:p>
          <a:p>
            <a:pPr marL="0" indent="0" algn="ctr">
              <a:buNone/>
            </a:pPr>
            <a:r>
              <a:rPr lang="en-US" sz="3200" dirty="0"/>
              <a:t>A ⊆ B</a:t>
            </a:r>
          </a:p>
          <a:p>
            <a:r>
              <a:rPr lang="en-US" sz="3200" dirty="0"/>
              <a:t>Example: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 – a set of all numbers between 0 and 100 divisible by 3.</a:t>
            </a:r>
            <a:br>
              <a:rPr lang="en-US" sz="3200" dirty="0"/>
            </a:br>
            <a:r>
              <a:rPr lang="en-US" sz="3200" dirty="0"/>
              <a:t>B – a set of all numbers between 0 and 100.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 ⊆ B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C05AE-6374-4F3F-8BBC-614D0BC7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DC3BB-13AF-4E86-B037-59F70C8F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871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939A-D061-468C-ADB2-07EC8A55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Nova" panose="020B0602020104020203" pitchFamily="34" charset="0"/>
              </a:rPr>
              <a:t>ABOUT ME</a:t>
            </a:r>
            <a:endParaRPr lang="en-BE" b="1" dirty="0">
              <a:latin typeface="Gill Sans Nova" panose="020B06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7C98-DC9C-4BCA-B7E0-E47C9C7D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8133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EVGENIYA Korneva</a:t>
            </a:r>
          </a:p>
          <a:p>
            <a:endParaRPr lang="en-US" sz="1200" dirty="0">
              <a:latin typeface="Gill Sans MT" panose="020B0502020104020203" pitchFamily="34" charset="0"/>
            </a:endParaRPr>
          </a:p>
          <a:p>
            <a:r>
              <a:rPr lang="en-US" sz="3200" dirty="0">
                <a:latin typeface="Gill Sans MT" panose="020B0502020104020203" pitchFamily="34" charset="0"/>
              </a:rPr>
              <a:t>Education:</a:t>
            </a:r>
          </a:p>
          <a:p>
            <a:endParaRPr lang="en-US" sz="1300" dirty="0"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latin typeface="Gill Sans MT" panose="020B0502020104020203" pitchFamily="34" charset="0"/>
              </a:rPr>
              <a:t>2015</a:t>
            </a:r>
            <a:r>
              <a:rPr lang="en-US" sz="3000" dirty="0">
                <a:latin typeface="Gill Sans MT" panose="020B0502020104020203" pitchFamily="34" charset="0"/>
              </a:rPr>
              <a:t> - Bachelor of Applied Mathematics </a:t>
            </a:r>
            <a:br>
              <a:rPr lang="en-US" sz="3000" dirty="0">
                <a:latin typeface="Gill Sans MT" panose="020B0502020104020203" pitchFamily="34" charset="0"/>
              </a:rPr>
            </a:br>
            <a:r>
              <a:rPr lang="en-US" sz="3000" i="1" dirty="0">
                <a:latin typeface="Gill Sans MT" panose="020B0502020104020203" pitchFamily="34" charset="0"/>
              </a:rPr>
              <a:t>(Moscow, Russia)</a:t>
            </a:r>
          </a:p>
          <a:p>
            <a:pPr lvl="1"/>
            <a:endParaRPr lang="en-US" sz="1700" dirty="0">
              <a:latin typeface="Gill Sans MT" panose="020B0502020104020203" pitchFamily="34" charset="0"/>
            </a:endParaRPr>
          </a:p>
          <a:p>
            <a:pPr lvl="1"/>
            <a:r>
              <a:rPr lang="en-US" sz="3000" i="1" dirty="0">
                <a:latin typeface="Gill Sans MT" panose="020B0502020104020203" pitchFamily="34" charset="0"/>
              </a:rPr>
              <a:t>2016</a:t>
            </a:r>
            <a:r>
              <a:rPr lang="en-US" sz="3000" dirty="0">
                <a:latin typeface="Gill Sans MT" panose="020B0502020104020203" pitchFamily="34" charset="0"/>
              </a:rPr>
              <a:t> - Master of Artificial Intelligence </a:t>
            </a:r>
            <a:br>
              <a:rPr lang="en-US" sz="3000" dirty="0">
                <a:latin typeface="Gill Sans MT" panose="020B0502020104020203" pitchFamily="34" charset="0"/>
              </a:rPr>
            </a:br>
            <a:r>
              <a:rPr lang="en-US" sz="3000" i="1" dirty="0">
                <a:latin typeface="Gill Sans MT" panose="020B0502020104020203" pitchFamily="34" charset="0"/>
              </a:rPr>
              <a:t>(Leuven, Belgium)</a:t>
            </a:r>
          </a:p>
          <a:p>
            <a:pPr lvl="1"/>
            <a:endParaRPr lang="en-US" sz="2200" dirty="0">
              <a:latin typeface="Gill Sans MT" panose="020B0502020104020203" pitchFamily="34" charset="0"/>
            </a:endParaRPr>
          </a:p>
          <a:p>
            <a:r>
              <a:rPr lang="en-US" sz="3200" i="1" dirty="0">
                <a:latin typeface="Gill Sans MT" panose="020B0502020104020203" pitchFamily="34" charset="0"/>
              </a:rPr>
              <a:t>2016</a:t>
            </a:r>
            <a:r>
              <a:rPr lang="en-US" sz="3200" dirty="0">
                <a:latin typeface="Gill Sans MT" panose="020B0502020104020203" pitchFamily="34" charset="0"/>
              </a:rPr>
              <a:t> - … Doctoral researcher at KU Leuven</a:t>
            </a:r>
          </a:p>
          <a:p>
            <a:endParaRPr lang="en-US" sz="19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Gill Sans MT" panose="020B0502020104020203" pitchFamily="34" charset="0"/>
              </a:rPr>
              <a:t>   Leuven, Belgium</a:t>
            </a:r>
            <a:endParaRPr lang="en-BE" dirty="0">
              <a:latin typeface="Gill Sans MT" panose="020B05020201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E8340-B095-422B-B1C6-047D9AA897CF}"/>
              </a:ext>
            </a:extLst>
          </p:cNvPr>
          <p:cNvGrpSpPr/>
          <p:nvPr/>
        </p:nvGrpSpPr>
        <p:grpSpPr>
          <a:xfrm>
            <a:off x="4629150" y="1690688"/>
            <a:ext cx="5029261" cy="523220"/>
            <a:chOff x="4808278" y="1690688"/>
            <a:chExt cx="5029261" cy="5232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59D242-C176-4821-92DA-D854B5B3FBA7}"/>
                </a:ext>
              </a:extLst>
            </p:cNvPr>
            <p:cNvSpPr/>
            <p:nvPr/>
          </p:nvSpPr>
          <p:spPr>
            <a:xfrm>
              <a:off x="5288160" y="1690688"/>
              <a:ext cx="45493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0"/>
                  <a:hlinkClick r:id="rId2"/>
                </a:rPr>
                <a:t>evgeniakorneva@gmail.com</a:t>
              </a:r>
              <a:endParaRPr lang="en-BE" sz="2800" dirty="0"/>
            </a:p>
          </p:txBody>
        </p:sp>
        <p:pic>
          <p:nvPicPr>
            <p:cNvPr id="6" name="Graphic 5" descr="Email">
              <a:extLst>
                <a:ext uri="{FF2B5EF4-FFF2-40B4-BE49-F238E27FC236}">
                  <a16:creationId xmlns:a16="http://schemas.microsoft.com/office/drawing/2014/main" id="{622D0C93-D94D-44A6-ACC6-A4BAEDC23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8278" y="1714233"/>
              <a:ext cx="479882" cy="479882"/>
            </a:xfrm>
            <a:prstGeom prst="rect">
              <a:avLst/>
            </a:prstGeom>
          </p:spPr>
        </p:pic>
      </p:grp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1A6EA6B5-CDF9-451F-9E3C-E9803F9F7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525" y="5724525"/>
            <a:ext cx="495300" cy="4953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DD6F09-F646-499F-84F3-77377E672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87" y="3907580"/>
            <a:ext cx="2038348" cy="73651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3202209-7ADD-45D1-8D48-4B019F567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85" y="2631748"/>
            <a:ext cx="1238190" cy="1594504"/>
          </a:xfrm>
          <a:prstGeom prst="rect">
            <a:avLst/>
          </a:prstGeom>
        </p:spPr>
      </p:pic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C8D70C0-0635-45CB-A0A5-C45B577F7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10" y="4577954"/>
            <a:ext cx="2038348" cy="114657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19DC1A5-0AAE-4AA6-B150-FE9C23D3A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Elementary Combinatorics and Probability - March 2021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DE913-6259-48EB-9D09-54411F47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3666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017D-EAB1-4486-B2A9-BE99E4CF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F47E1-70ED-433A-A340-609B4B8F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780AE-B680-4710-B15A-9A7CA273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60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2673E9-828D-428C-A4C6-CF90A9D6752E}"/>
              </a:ext>
            </a:extLst>
          </p:cNvPr>
          <p:cNvGrpSpPr/>
          <p:nvPr/>
        </p:nvGrpSpPr>
        <p:grpSpPr>
          <a:xfrm>
            <a:off x="3919537" y="1455662"/>
            <a:ext cx="4352925" cy="4834013"/>
            <a:chOff x="1181100" y="1557892"/>
            <a:chExt cx="3629025" cy="403010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4E9D638-EFA5-45BA-8C0A-1AA3421A0997}"/>
                </a:ext>
              </a:extLst>
            </p:cNvPr>
            <p:cNvSpPr/>
            <p:nvPr/>
          </p:nvSpPr>
          <p:spPr>
            <a:xfrm>
              <a:off x="1181100" y="1958974"/>
              <a:ext cx="3629025" cy="3629025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74155B-B6EC-4D6C-903A-70D6B6E07B66}"/>
                </a:ext>
              </a:extLst>
            </p:cNvPr>
            <p:cNvSpPr txBox="1"/>
            <p:nvPr/>
          </p:nvSpPr>
          <p:spPr>
            <a:xfrm>
              <a:off x="1443037" y="1557892"/>
              <a:ext cx="3105150" cy="333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pc="-100" dirty="0"/>
                <a:t>All numbers</a:t>
              </a:r>
              <a:endParaRPr lang="en-BE" sz="2000" spc="-1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B7B7591A-6AFE-42BF-AE2D-85A1453CAFAB}"/>
              </a:ext>
            </a:extLst>
          </p:cNvPr>
          <p:cNvSpPr/>
          <p:nvPr/>
        </p:nvSpPr>
        <p:spPr>
          <a:xfrm>
            <a:off x="4500562" y="3046412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spc="-100" dirty="0"/>
              <a:t>Numbers divisible by 3</a:t>
            </a:r>
            <a:endParaRPr lang="en-BE" sz="2000" spc="-100" dirty="0"/>
          </a:p>
        </p:txBody>
      </p:sp>
    </p:spTree>
    <p:extLst>
      <p:ext uri="{BB962C8B-B14F-4D97-AF65-F5344CB8AC3E}">
        <p14:creationId xmlns:p14="http://schemas.microsoft.com/office/powerpoint/2010/main" val="26836752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FE65FB-62F1-4CF6-AA24-D98D7FE3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OPERATIONS WITH SETS</a:t>
            </a:r>
            <a:endParaRPr lang="en-BE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3C3E78-33A3-43B5-B1D8-02ACE09DD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E186E-A404-4822-B832-F979A2AF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2B43-6EC4-4F7B-9DD1-9E924D22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3727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UNION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union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∪ B = {x | x ∈ A </a:t>
            </a:r>
            <a:r>
              <a:rPr lang="en-US" u="sng" dirty="0"/>
              <a:t>or</a:t>
            </a:r>
            <a:r>
              <a:rPr lang="en-US" dirty="0"/>
              <a:t> x ∈ B }</a:t>
            </a:r>
          </a:p>
          <a:p>
            <a:endParaRPr lang="en-US" sz="1000" dirty="0"/>
          </a:p>
          <a:p>
            <a:r>
              <a:rPr lang="en-US" dirty="0">
                <a:solidFill>
                  <a:schemeClr val="bg1"/>
                </a:solidFill>
              </a:rPr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= {apple, banana}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 = {orange, banana, peach}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∪ B = {apple, banana, orange, peach}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FEF0-F42E-42B4-AD07-AD8D2F1E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9268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UNION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union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∪ B = {x | x ∈ A </a:t>
            </a:r>
            <a:r>
              <a:rPr lang="en-US" u="sng" dirty="0"/>
              <a:t>or</a:t>
            </a:r>
            <a:r>
              <a:rPr lang="en-US" dirty="0"/>
              <a:t> x ∈ B }</a:t>
            </a:r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= {apple, banana}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 = {orange, banana, peach}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∪ B = {apple, banana, orange, peach}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FEF0-F42E-42B4-AD07-AD8D2F1E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8608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UNION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union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∪ B = {x | x ∈ A </a:t>
            </a:r>
            <a:r>
              <a:rPr lang="en-US" u="sng" dirty="0"/>
              <a:t>or</a:t>
            </a:r>
            <a:r>
              <a:rPr lang="en-US" dirty="0"/>
              <a:t> x ∈ B }</a:t>
            </a:r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{apple, banana}</a:t>
            </a:r>
            <a:br>
              <a:rPr lang="en-US" dirty="0"/>
            </a:br>
            <a:r>
              <a:rPr lang="en-US" dirty="0"/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∪ B = {</a:t>
            </a:r>
            <a:r>
              <a:rPr lang="en-US" dirty="0">
                <a:solidFill>
                  <a:schemeClr val="bg1"/>
                </a:solidFill>
              </a:rPr>
              <a:t>apple, banana, orange, peach</a:t>
            </a:r>
            <a:r>
              <a:rPr lang="en-US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FEF0-F42E-42B4-AD07-AD8D2F1E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870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UNION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union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∪ B = {x | x ∈ A </a:t>
            </a:r>
            <a:r>
              <a:rPr lang="en-US" u="sng" dirty="0"/>
              <a:t>or</a:t>
            </a:r>
            <a:r>
              <a:rPr lang="en-US" dirty="0"/>
              <a:t> x ∈ B }</a:t>
            </a:r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{apple, banana}</a:t>
            </a:r>
            <a:br>
              <a:rPr lang="en-US" dirty="0"/>
            </a:br>
            <a:r>
              <a:rPr lang="en-US" dirty="0"/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∪ B = {apple, banana, orange, peach}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FEF0-F42E-42B4-AD07-AD8D2F1E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1289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∩ B = {x | x ∈ A </a:t>
            </a:r>
            <a:r>
              <a:rPr lang="en-US" u="sng" dirty="0"/>
              <a:t>and</a:t>
            </a:r>
            <a:r>
              <a:rPr lang="en-US" dirty="0"/>
              <a:t> x ∈ B }</a:t>
            </a:r>
            <a:endParaRPr lang="en-BE" dirty="0"/>
          </a:p>
          <a:p>
            <a:endParaRPr lang="en-US" sz="1000" dirty="0"/>
          </a:p>
          <a:p>
            <a:r>
              <a:rPr lang="en-US" dirty="0">
                <a:solidFill>
                  <a:schemeClr val="bg1"/>
                </a:solidFill>
              </a:rPr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= {apple, banana}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∩ B = {banana		}</a:t>
            </a:r>
            <a:br>
              <a:rPr lang="en-US" dirty="0"/>
            </a:b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495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∩ B = {x | x ∈ A </a:t>
            </a:r>
            <a:r>
              <a:rPr lang="en-US" u="sng" dirty="0"/>
              <a:t>and</a:t>
            </a:r>
            <a:r>
              <a:rPr lang="en-US" dirty="0"/>
              <a:t> x ∈ B }</a:t>
            </a:r>
            <a:endParaRPr lang="en-BE" dirty="0"/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= {apple, banana}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∩ B = {banana		}</a:t>
            </a:r>
            <a:br>
              <a:rPr lang="en-US" dirty="0"/>
            </a:b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3676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∩ B = {x | x ∈ A </a:t>
            </a:r>
            <a:r>
              <a:rPr lang="en-US" u="sng" dirty="0"/>
              <a:t>and</a:t>
            </a:r>
            <a:r>
              <a:rPr lang="en-US" dirty="0"/>
              <a:t> x ∈ B }</a:t>
            </a:r>
            <a:endParaRPr lang="en-BE" dirty="0"/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{apple, banana}</a:t>
            </a:r>
            <a:br>
              <a:rPr lang="en-US" dirty="0"/>
            </a:br>
            <a:r>
              <a:rPr lang="en-US" dirty="0"/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A ∩ B = {banana		}</a:t>
            </a:r>
            <a:br>
              <a:rPr lang="en-US" dirty="0"/>
            </a:b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3704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∩ B = {x | x ∈ A </a:t>
            </a:r>
            <a:r>
              <a:rPr lang="en-US" u="sng" dirty="0"/>
              <a:t>and</a:t>
            </a:r>
            <a:r>
              <a:rPr lang="en-US" dirty="0"/>
              <a:t> x ∈ B }</a:t>
            </a:r>
            <a:endParaRPr lang="en-BE" dirty="0"/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{apple, banana}</a:t>
            </a:r>
            <a:br>
              <a:rPr lang="en-US" dirty="0"/>
            </a:br>
            <a:r>
              <a:rPr lang="en-US" dirty="0"/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∩ B = {</a:t>
            </a:r>
            <a:r>
              <a:rPr lang="en-US" dirty="0">
                <a:solidFill>
                  <a:schemeClr val="bg1"/>
                </a:solidFill>
              </a:rPr>
              <a:t>banana		</a:t>
            </a:r>
            <a:r>
              <a:rPr lang="en-US" dirty="0"/>
              <a:t>}</a:t>
            </a:r>
            <a:br>
              <a:rPr lang="en-US" dirty="0"/>
            </a:b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029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C381-E730-4E9A-9D30-67D85585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A8E7-DAE2-4680-BC66-06A2EA38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Class: 09:00 – 12:20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Week 1: Combinatorics.</a:t>
            </a:r>
          </a:p>
          <a:p>
            <a:r>
              <a:rPr lang="en-US" dirty="0">
                <a:solidFill>
                  <a:schemeClr val="bg1"/>
                </a:solidFill>
              </a:rPr>
              <a:t>Weeks 2 &amp; 3: Probability.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Evaluation: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5 graded assignments </a:t>
            </a:r>
            <a:r>
              <a:rPr lang="en-US" sz="2800" i="1" dirty="0">
                <a:solidFill>
                  <a:schemeClr val="bg1"/>
                </a:solidFill>
              </a:rPr>
              <a:t>5% each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2 interim exams (March 22 &amp; 29) </a:t>
            </a:r>
            <a:r>
              <a:rPr lang="en-US" sz="2800" i="1" dirty="0">
                <a:solidFill>
                  <a:schemeClr val="bg1"/>
                </a:solidFill>
              </a:rPr>
              <a:t>25% each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Final exam (April 2), </a:t>
            </a:r>
            <a:r>
              <a:rPr lang="en-US" sz="2800" i="1" dirty="0">
                <a:solidFill>
                  <a:schemeClr val="bg1"/>
                </a:solidFill>
              </a:rPr>
              <a:t>25%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A3F05-CEF8-4098-A040-78F88D75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7C839-E907-4A4F-8ED9-15DC035B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5742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B2F37-FD33-4266-92EF-76E50A0A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intersection</a:t>
            </a:r>
            <a:r>
              <a:rPr lang="en-US" dirty="0"/>
              <a:t> of A and B is </a:t>
            </a:r>
          </a:p>
          <a:p>
            <a:endParaRPr lang="en-US" sz="1000" dirty="0"/>
          </a:p>
          <a:p>
            <a:pPr marL="0" indent="0" algn="ctr">
              <a:buNone/>
            </a:pPr>
            <a:r>
              <a:rPr lang="en-US" dirty="0"/>
              <a:t>A ∩ B = {x | x ∈ A </a:t>
            </a:r>
            <a:r>
              <a:rPr lang="en-US" u="sng" dirty="0"/>
              <a:t>and</a:t>
            </a:r>
            <a:r>
              <a:rPr lang="en-US" dirty="0"/>
              <a:t> x ∈ B }</a:t>
            </a:r>
            <a:endParaRPr lang="en-BE" dirty="0"/>
          </a:p>
          <a:p>
            <a:endParaRPr lang="en-US" sz="1000" dirty="0"/>
          </a:p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= {apple, banana}</a:t>
            </a:r>
            <a:br>
              <a:rPr lang="en-US" dirty="0"/>
            </a:br>
            <a:r>
              <a:rPr lang="en-US" dirty="0"/>
              <a:t>B = {orange, banana, peach}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∩ B = {banana}</a:t>
            </a:r>
            <a:br>
              <a:rPr lang="en-US" dirty="0"/>
            </a:b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9325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Sets A and B are called </a:t>
                </a:r>
                <a:r>
                  <a:rPr lang="en-US" b="1" dirty="0"/>
                  <a:t>disjoint</a:t>
                </a:r>
                <a:r>
                  <a:rPr lang="en-US" dirty="0"/>
                  <a:t> if they don’t have a common element: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dirty="0"/>
                  <a:t>A ∩ 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Example: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A = {apple, banana}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B = {orange, peach}</a:t>
                </a:r>
                <a:br>
                  <a:rPr lang="en-US" dirty="0"/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A ∩ B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479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Sets A and B are called </a:t>
                </a:r>
                <a:r>
                  <a:rPr lang="en-US" b="1" dirty="0"/>
                  <a:t>disjoint</a:t>
                </a:r>
                <a:r>
                  <a:rPr lang="en-US" dirty="0"/>
                  <a:t> if they don’t have a common element: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dirty="0"/>
                  <a:t>A ∩ 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peach}</a:t>
                </a:r>
                <a:br>
                  <a:rPr lang="en-US" dirty="0"/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A ∩ B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0440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INTERSECTION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Sets A and B are called </a:t>
                </a:r>
                <a:r>
                  <a:rPr lang="en-US" b="1" dirty="0"/>
                  <a:t>disjoint</a:t>
                </a:r>
                <a:r>
                  <a:rPr lang="en-US" dirty="0"/>
                  <a:t> if they don’t have a common element: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 algn="ctr">
                  <a:buNone/>
                </a:pPr>
                <a:r>
                  <a:rPr lang="en-US" dirty="0"/>
                  <a:t>A ∩ B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1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peach}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∩ B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FBB4-E667-4C91-96D9-6EC0421D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5482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A = {apple, banana}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B = {orange, banana, peach}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A \ B = {apple	}	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B \ A = {orange, peach}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4320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A = {apple, banana}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B = {orange, banana, peach}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A \ B = {apple	}	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B \ A = {orange, peach}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8694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banana, peach}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A \ B = {apple	}	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B \ A = {orange, peach}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60537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banana, peach}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\ B = {</a:t>
                </a:r>
                <a:r>
                  <a:rPr lang="en-US" dirty="0">
                    <a:solidFill>
                      <a:schemeClr val="bg1"/>
                    </a:solidFill>
                  </a:rPr>
                  <a:t>apple    </a:t>
                </a:r>
                <a:r>
                  <a:rPr lang="en-US" dirty="0"/>
                  <a:t>}		</a:t>
                </a:r>
                <a:r>
                  <a:rPr lang="en-US" dirty="0">
                    <a:solidFill>
                      <a:schemeClr val="bg1"/>
                    </a:solidFill>
                  </a:rPr>
                  <a:t>B \ A = {orange, peach}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929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banana, peach}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\ B = {apple}		</a:t>
                </a:r>
                <a:r>
                  <a:rPr lang="en-US" dirty="0">
                    <a:solidFill>
                      <a:schemeClr val="bg1"/>
                    </a:solidFill>
                  </a:rPr>
                  <a:t>B \ A = {orange, peach}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4343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banana, peach}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\ B = {apple}		B \ A = {</a:t>
                </a:r>
                <a:r>
                  <a:rPr lang="en-US" dirty="0">
                    <a:solidFill>
                      <a:schemeClr val="bg1"/>
                    </a:solidFill>
                  </a:rPr>
                  <a:t>orange, peach</a:t>
                </a:r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157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C381-E730-4E9A-9D30-67D85585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A8E7-DAE2-4680-BC66-06A2EA38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Class: 09:00 – 12:20</a:t>
            </a:r>
          </a:p>
          <a:p>
            <a:endParaRPr lang="en-US" dirty="0"/>
          </a:p>
          <a:p>
            <a:r>
              <a:rPr lang="en-US" dirty="0"/>
              <a:t>Week 1: Combinatorics.</a:t>
            </a:r>
          </a:p>
          <a:p>
            <a:r>
              <a:rPr lang="en-US" dirty="0"/>
              <a:t>Weeks 2 &amp; 3: Probability.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Evaluation: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5 graded assignments </a:t>
            </a:r>
            <a:r>
              <a:rPr lang="en-US" sz="2800" i="1" dirty="0">
                <a:solidFill>
                  <a:schemeClr val="bg1"/>
                </a:solidFill>
              </a:rPr>
              <a:t>5% each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2 interim exams (March 22 &amp; 29) </a:t>
            </a:r>
            <a:r>
              <a:rPr lang="en-US" sz="2800" i="1" dirty="0">
                <a:solidFill>
                  <a:schemeClr val="bg1"/>
                </a:solidFill>
              </a:rPr>
              <a:t>25% each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Final exam (April 2), </a:t>
            </a:r>
            <a:r>
              <a:rPr lang="en-US" sz="2800" i="1" dirty="0">
                <a:solidFill>
                  <a:schemeClr val="bg1"/>
                </a:solidFill>
              </a:rPr>
              <a:t>25%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A3F05-CEF8-4098-A040-78F88D75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7C839-E907-4A4F-8ED9-15DC035B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9129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6D2-74A9-41F4-9C86-9D311E26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SETS: DIFFERENCE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set difference </a:t>
                </a:r>
                <a:r>
                  <a:rPr lang="en-US" dirty="0"/>
                  <a:t>of A and B is 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A \ B = A − B = {x | x ∈ A and 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B }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= {apple, banana}</a:t>
                </a:r>
                <a:br>
                  <a:rPr lang="en-US" dirty="0"/>
                </a:br>
                <a:r>
                  <a:rPr lang="en-US" dirty="0"/>
                  <a:t>B = {orange, banana, peach}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 \ B = {apple}		B \ A = {orange, peach}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6B2F37-FD33-4266-92EF-76E50A0A12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7552-89F4-4CD9-92BC-D6206B6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537C8-BD98-49F6-9AE7-E8138DBF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3368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14775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2BFC2-93C1-47DE-8342-243637C2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6" t="23407" r="59478" b="55704"/>
          <a:stretch/>
        </p:blipFill>
        <p:spPr>
          <a:xfrm>
            <a:off x="4111945" y="2210080"/>
            <a:ext cx="3968109" cy="36268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82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B86628-5987-42BD-B222-77E15BB0A039}"/>
              </a:ext>
            </a:extLst>
          </p:cNvPr>
          <p:cNvSpPr/>
          <p:nvPr/>
        </p:nvSpPr>
        <p:spPr>
          <a:xfrm>
            <a:off x="5629275" y="4023518"/>
            <a:ext cx="962025" cy="538957"/>
          </a:xfrm>
          <a:prstGeom prst="rect">
            <a:avLst/>
          </a:prstGeom>
          <a:solidFill>
            <a:srgbClr val="FFF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9018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2BFC2-93C1-47DE-8342-243637C2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6" t="23407" r="59478" b="55704"/>
          <a:stretch/>
        </p:blipFill>
        <p:spPr>
          <a:xfrm>
            <a:off x="4111945" y="2210080"/>
            <a:ext cx="3968109" cy="36268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7410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2BFC2-93C1-47DE-8342-243637C2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4" t="23407" r="43430" b="55704"/>
          <a:stretch/>
        </p:blipFill>
        <p:spPr>
          <a:xfrm>
            <a:off x="4121943" y="2238374"/>
            <a:ext cx="3948113" cy="35642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84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83836-DBD2-4E55-8DFA-CB74FCC18813}"/>
              </a:ext>
            </a:extLst>
          </p:cNvPr>
          <p:cNvSpPr/>
          <p:nvPr/>
        </p:nvSpPr>
        <p:spPr>
          <a:xfrm>
            <a:off x="4438650" y="4020477"/>
            <a:ext cx="1047750" cy="538957"/>
          </a:xfrm>
          <a:prstGeom prst="rect">
            <a:avLst/>
          </a:prstGeom>
          <a:solidFill>
            <a:srgbClr val="FFF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242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2BFC2-93C1-47DE-8342-243637C2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4" t="23407" r="43430" b="55704"/>
          <a:stretch/>
        </p:blipFill>
        <p:spPr>
          <a:xfrm>
            <a:off x="4121943" y="2238374"/>
            <a:ext cx="3948113" cy="35642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7638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2BFC2-93C1-47DE-8342-243637C2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3" t="23407" r="27584" b="55704"/>
          <a:stretch/>
        </p:blipFill>
        <p:spPr>
          <a:xfrm>
            <a:off x="4038600" y="2224205"/>
            <a:ext cx="3924300" cy="35986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86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685ED-9ED9-43F7-AE07-069F35A4298A}"/>
              </a:ext>
            </a:extLst>
          </p:cNvPr>
          <p:cNvSpPr/>
          <p:nvPr/>
        </p:nvSpPr>
        <p:spPr>
          <a:xfrm>
            <a:off x="5495925" y="4023518"/>
            <a:ext cx="962025" cy="538957"/>
          </a:xfrm>
          <a:prstGeom prst="rect">
            <a:avLst/>
          </a:prstGeom>
          <a:solidFill>
            <a:srgbClr val="FFF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3949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C2B-F916-4F7D-953B-FD62874A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with sets:</a:t>
            </a:r>
            <a:br>
              <a:rPr lang="en-US" dirty="0"/>
            </a:br>
            <a:r>
              <a:rPr lang="en-US" dirty="0"/>
              <a:t>Venn’s diagrams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B0CBE-1CFD-4633-A2DD-00F9EB09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2BFC2-93C1-47DE-8342-243637C24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3" t="23407" r="27584" b="55704"/>
          <a:stretch/>
        </p:blipFill>
        <p:spPr>
          <a:xfrm>
            <a:off x="4038600" y="2224205"/>
            <a:ext cx="3924300" cy="35986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0BE3-B1E8-4933-9CE6-DE5A6319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69750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682E-A0F0-4856-960A-3E5AB9A2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law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8D8E-594D-4C5D-9F1C-D8508DEE6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∩</a:t>
            </a:r>
            <a:r>
              <a:rPr lang="en-US" dirty="0"/>
              <a:t> (A </a:t>
            </a:r>
            <a:r>
              <a:rPr lang="en-US" b="1" dirty="0"/>
              <a:t>∪</a:t>
            </a:r>
            <a:r>
              <a:rPr lang="en-US" dirty="0"/>
              <a:t> B) = … 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1DDB5-905E-46A0-8341-37C6C2E0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9EFE4-6EDD-4A2C-A5D8-E2C4A0CC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6253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682E-A0F0-4856-960A-3E5AB9A2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law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8D8E-594D-4C5D-9F1C-D8508DEE6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∩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(A </a:t>
            </a:r>
            <a:r>
              <a:rPr lang="en-US" b="1" dirty="0">
                <a:highlight>
                  <a:srgbClr val="FFFF00"/>
                </a:highlight>
              </a:rPr>
              <a:t>∪</a:t>
            </a:r>
            <a:r>
              <a:rPr lang="en-US" dirty="0">
                <a:highlight>
                  <a:srgbClr val="FFFF00"/>
                </a:highlight>
              </a:rPr>
              <a:t> B) </a:t>
            </a:r>
            <a:r>
              <a:rPr lang="en-US" dirty="0"/>
              <a:t>= … 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1DDB5-905E-46A0-8341-37C6C2E0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9EFE4-6EDD-4A2C-A5D8-E2C4A0CC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6A3AC-EBD7-4560-AB52-0E9D7FE2F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3" t="23407" r="27584" b="55704"/>
          <a:stretch/>
        </p:blipFill>
        <p:spPr>
          <a:xfrm>
            <a:off x="4567237" y="2610285"/>
            <a:ext cx="3057525" cy="28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C381-E730-4E9A-9D30-67D85585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A8E7-DAE2-4680-BC66-06A2EA38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Class: 09:00 – 12:20</a:t>
            </a:r>
          </a:p>
          <a:p>
            <a:endParaRPr lang="en-US" dirty="0"/>
          </a:p>
          <a:p>
            <a:r>
              <a:rPr lang="en-US" dirty="0"/>
              <a:t>Week 1: Combinatorics.</a:t>
            </a:r>
          </a:p>
          <a:p>
            <a:r>
              <a:rPr lang="en-US" dirty="0"/>
              <a:t>Weeks 2 &amp; 3: Probability.</a:t>
            </a:r>
          </a:p>
          <a:p>
            <a:endParaRPr lang="en-US" dirty="0"/>
          </a:p>
          <a:p>
            <a:r>
              <a:rPr lang="en-US" dirty="0"/>
              <a:t>Evaluation:</a:t>
            </a:r>
          </a:p>
          <a:p>
            <a:pPr lvl="1"/>
            <a:r>
              <a:rPr lang="en-US" sz="2800" dirty="0"/>
              <a:t>5 graded assignments </a:t>
            </a:r>
            <a:r>
              <a:rPr lang="en-US" sz="2800" i="1" dirty="0">
                <a:solidFill>
                  <a:schemeClr val="bg1"/>
                </a:solidFill>
              </a:rPr>
              <a:t>5% each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800" dirty="0"/>
              <a:t>2 interim exams (March 22 &amp; 29) </a:t>
            </a:r>
            <a:r>
              <a:rPr lang="en-US" sz="2800" i="1" dirty="0">
                <a:solidFill>
                  <a:schemeClr val="bg1"/>
                </a:solidFill>
              </a:rPr>
              <a:t>25% each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US" sz="2800" dirty="0"/>
              <a:t>Final exam (April 2)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i="1" dirty="0">
                <a:solidFill>
                  <a:schemeClr val="bg1"/>
                </a:solidFill>
              </a:rPr>
              <a:t>25%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A3F05-CEF8-4098-A040-78F88D75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7C839-E907-4A4F-8ED9-15DC035B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6175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AB0A5B-4972-44A4-B847-E53304589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3" t="23407" r="27584" b="55704"/>
          <a:stretch/>
        </p:blipFill>
        <p:spPr>
          <a:xfrm>
            <a:off x="4567237" y="2610285"/>
            <a:ext cx="3057525" cy="2803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E682E-A0F0-4856-960A-3E5AB9A2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law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8D8E-594D-4C5D-9F1C-D8508DEE6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A</a:t>
            </a:r>
            <a:r>
              <a:rPr lang="en-US" dirty="0"/>
              <a:t> </a:t>
            </a:r>
            <a:r>
              <a:rPr lang="en-US" b="1" dirty="0"/>
              <a:t>∩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(A </a:t>
            </a:r>
            <a:r>
              <a:rPr lang="en-US" b="1" dirty="0">
                <a:highlight>
                  <a:srgbClr val="FFFF00"/>
                </a:highlight>
              </a:rPr>
              <a:t>∪</a:t>
            </a:r>
            <a:r>
              <a:rPr lang="en-US" dirty="0">
                <a:highlight>
                  <a:srgbClr val="FFFF00"/>
                </a:highlight>
              </a:rPr>
              <a:t> B)</a:t>
            </a:r>
            <a:r>
              <a:rPr lang="en-US" dirty="0"/>
              <a:t> = …?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1DDB5-905E-46A0-8341-37C6C2E0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9EFE4-6EDD-4A2C-A5D8-E2C4A0CC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90</a:t>
            </a:fld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44CA73-6B3A-490A-8456-0BC72ABDF900}"/>
              </a:ext>
            </a:extLst>
          </p:cNvPr>
          <p:cNvSpPr/>
          <p:nvPr/>
        </p:nvSpPr>
        <p:spPr>
          <a:xfrm>
            <a:off x="4567236" y="3215481"/>
            <a:ext cx="1975643" cy="1975643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38416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682E-A0F0-4856-960A-3E5AB9A2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law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8D8E-594D-4C5D-9F1C-D8508DEE6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FF"/>
                </a:highlight>
              </a:rPr>
              <a:t>A</a:t>
            </a:r>
            <a:r>
              <a:rPr lang="en-US" dirty="0"/>
              <a:t> </a:t>
            </a:r>
            <a:r>
              <a:rPr lang="en-US" b="1" dirty="0"/>
              <a:t>∩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(A </a:t>
            </a:r>
            <a:r>
              <a:rPr lang="en-US" b="1" dirty="0">
                <a:highlight>
                  <a:srgbClr val="FFFF00"/>
                </a:highlight>
              </a:rPr>
              <a:t>∪</a:t>
            </a:r>
            <a:r>
              <a:rPr lang="en-US" dirty="0">
                <a:highlight>
                  <a:srgbClr val="FFFF00"/>
                </a:highlight>
              </a:rPr>
              <a:t> B)</a:t>
            </a:r>
            <a:r>
              <a:rPr lang="en-US" dirty="0"/>
              <a:t> </a:t>
            </a:r>
            <a:r>
              <a:rPr lang="en-US" b="1" dirty="0"/>
              <a:t>= 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1DDB5-905E-46A0-8341-37C6C2E0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9EFE4-6EDD-4A2C-A5D8-E2C4A0CC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ECBCC-EB45-4CD8-AF84-E5AB1ECD8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3" t="23407" r="27584" b="55704"/>
          <a:stretch/>
        </p:blipFill>
        <p:spPr>
          <a:xfrm>
            <a:off x="4567237" y="2610285"/>
            <a:ext cx="3057525" cy="28037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8255BF-D482-440F-BF18-16247F3CB2A2}"/>
              </a:ext>
            </a:extLst>
          </p:cNvPr>
          <p:cNvSpPr/>
          <p:nvPr/>
        </p:nvSpPr>
        <p:spPr>
          <a:xfrm>
            <a:off x="4567236" y="3215481"/>
            <a:ext cx="1975643" cy="1975643"/>
          </a:xfrm>
          <a:prstGeom prst="ellipse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9057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4EA-3CD1-4AE7-BB98-3F5E81B3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A4CC-1F7A-4B5E-AEA5-1D6D7077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be U the universal set.</a:t>
            </a:r>
          </a:p>
          <a:p>
            <a:pPr lvl="1"/>
            <a:r>
              <a:rPr lang="en-US" sz="2800" i="1" dirty="0"/>
              <a:t>“a set of everything”</a:t>
            </a:r>
            <a:r>
              <a:rPr lang="en-US" sz="2800" dirty="0"/>
              <a:t>, whatever that is in the given context.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Complement of A is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baseline="30000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 = A = U \ A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18F9B-4671-47FF-886E-6A807080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A198D-BC38-422D-B171-D5B4F73C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531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4EA-3CD1-4AE7-BB98-3F5E81B3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A4CC-1F7A-4B5E-AEA5-1D6D7077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be U the universal set.</a:t>
            </a:r>
          </a:p>
          <a:p>
            <a:pPr lvl="1"/>
            <a:r>
              <a:rPr lang="en-US" sz="2800" i="1" dirty="0"/>
              <a:t>“a set of everything”</a:t>
            </a:r>
            <a:r>
              <a:rPr lang="en-US" sz="2800" dirty="0"/>
              <a:t>, whatever that is in the given context.</a:t>
            </a:r>
          </a:p>
          <a:p>
            <a:pPr lvl="1"/>
            <a:endParaRPr lang="en-US" dirty="0"/>
          </a:p>
          <a:p>
            <a:r>
              <a:rPr lang="en-US" b="1" dirty="0"/>
              <a:t>Complement</a:t>
            </a:r>
            <a:r>
              <a:rPr lang="en-US" dirty="0"/>
              <a:t> of A is </a:t>
            </a:r>
          </a:p>
          <a:p>
            <a:pPr marL="0" indent="0" algn="ctr">
              <a:buNone/>
            </a:pPr>
            <a:r>
              <a:rPr lang="en-US" dirty="0"/>
              <a:t>A</a:t>
            </a:r>
            <a:r>
              <a:rPr lang="en-US" baseline="30000" dirty="0"/>
              <a:t>c</a:t>
            </a:r>
            <a:r>
              <a:rPr lang="en-US" dirty="0"/>
              <a:t> = A = U \ A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18F9B-4671-47FF-886E-6A807080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A198D-BC38-422D-B171-D5B4F73C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0015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AA-E5F9-4C97-985E-71B98D1E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set: Example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EEEB2-F672-4EA8-B2A5-9CDD483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A066-82A5-44EE-ABA6-3451C787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94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9C6CB-95EE-4E41-A975-9E62E24554E7}"/>
              </a:ext>
            </a:extLst>
          </p:cNvPr>
          <p:cNvSpPr/>
          <p:nvPr/>
        </p:nvSpPr>
        <p:spPr>
          <a:xfrm>
            <a:off x="3095625" y="3485129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pc="-100" dirty="0"/>
              <a:t>A </a:t>
            </a:r>
          </a:p>
          <a:p>
            <a:pPr algn="ctr"/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Numbers between </a:t>
            </a:r>
            <a:b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1 and 100 divisible by 3</a:t>
            </a:r>
            <a:endParaRPr lang="en-BE" sz="2000" spc="-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67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AA-E5F9-4C97-985E-71B98D1E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set: Example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EEEB2-F672-4EA8-B2A5-9CDD483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A066-82A5-44EE-ABA6-3451C787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95</a:t>
            </a:fld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F9A994-E62A-41A5-B64B-F5C0B2D1E07D}"/>
              </a:ext>
            </a:extLst>
          </p:cNvPr>
          <p:cNvSpPr/>
          <p:nvPr/>
        </p:nvSpPr>
        <p:spPr>
          <a:xfrm>
            <a:off x="2743200" y="2409547"/>
            <a:ext cx="3629025" cy="3629025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59C6CB-95EE-4E41-A975-9E62E24554E7}"/>
              </a:ext>
            </a:extLst>
          </p:cNvPr>
          <p:cNvSpPr/>
          <p:nvPr/>
        </p:nvSpPr>
        <p:spPr>
          <a:xfrm>
            <a:off x="3095625" y="3485129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pc="-100" dirty="0"/>
              <a:t>A </a:t>
            </a:r>
          </a:p>
          <a:p>
            <a:pPr algn="ctr"/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Numbers between </a:t>
            </a:r>
            <a:b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1 and 100 divisible by 3</a:t>
            </a:r>
            <a:endParaRPr lang="en-BE" sz="2000" spc="-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7987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AA-E5F9-4C97-985E-71B98D1E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set: Example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EEEB2-F672-4EA8-B2A5-9CDD483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A066-82A5-44EE-ABA6-3451C787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96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8699-CD62-41A7-8A54-ABB2C147C17D}"/>
              </a:ext>
            </a:extLst>
          </p:cNvPr>
          <p:cNvGrpSpPr/>
          <p:nvPr/>
        </p:nvGrpSpPr>
        <p:grpSpPr>
          <a:xfrm>
            <a:off x="2743200" y="2008465"/>
            <a:ext cx="3629025" cy="4030107"/>
            <a:chOff x="1181100" y="1557892"/>
            <a:chExt cx="3629025" cy="4030107"/>
          </a:xfrm>
          <a:noFill/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F9A994-E62A-41A5-B64B-F5C0B2D1E07D}"/>
                </a:ext>
              </a:extLst>
            </p:cNvPr>
            <p:cNvSpPr/>
            <p:nvPr/>
          </p:nvSpPr>
          <p:spPr>
            <a:xfrm>
              <a:off x="1181100" y="1958974"/>
              <a:ext cx="3629025" cy="3629025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2C2AE-225A-4FF5-9460-B97BE67B4406}"/>
                </a:ext>
              </a:extLst>
            </p:cNvPr>
            <p:cNvSpPr txBox="1"/>
            <p:nvPr/>
          </p:nvSpPr>
          <p:spPr>
            <a:xfrm>
              <a:off x="1443037" y="1557892"/>
              <a:ext cx="3105150" cy="3924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i="1" spc="-100" dirty="0"/>
                <a:t>U</a:t>
              </a:r>
              <a:r>
                <a:rPr lang="en-US" sz="1950" spc="-100" dirty="0"/>
                <a:t> Numbers between 0 and 100</a:t>
              </a:r>
              <a:endParaRPr lang="en-BE" sz="1950" spc="-1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259C6CB-95EE-4E41-A975-9E62E24554E7}"/>
              </a:ext>
            </a:extLst>
          </p:cNvPr>
          <p:cNvSpPr/>
          <p:nvPr/>
        </p:nvSpPr>
        <p:spPr>
          <a:xfrm>
            <a:off x="3095625" y="3485129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pc="-100" dirty="0"/>
              <a:t>A</a:t>
            </a:r>
          </a:p>
          <a:p>
            <a:pPr algn="ctr"/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Numbers between </a:t>
            </a:r>
            <a:b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1 and 100 divisible by 3</a:t>
            </a:r>
            <a:endParaRPr lang="en-BE" sz="2000" spc="-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673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AA-E5F9-4C97-985E-71B98D1E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set: Example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EEEB2-F672-4EA8-B2A5-9CDD483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A066-82A5-44EE-ABA6-3451C787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97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8699-CD62-41A7-8A54-ABB2C147C17D}"/>
              </a:ext>
            </a:extLst>
          </p:cNvPr>
          <p:cNvGrpSpPr/>
          <p:nvPr/>
        </p:nvGrpSpPr>
        <p:grpSpPr>
          <a:xfrm>
            <a:off x="2743200" y="2008465"/>
            <a:ext cx="3629025" cy="4030107"/>
            <a:chOff x="1181100" y="1557892"/>
            <a:chExt cx="3629025" cy="4030107"/>
          </a:xfrm>
          <a:noFill/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F9A994-E62A-41A5-B64B-F5C0B2D1E07D}"/>
                </a:ext>
              </a:extLst>
            </p:cNvPr>
            <p:cNvSpPr/>
            <p:nvPr/>
          </p:nvSpPr>
          <p:spPr>
            <a:xfrm>
              <a:off x="1181100" y="1958974"/>
              <a:ext cx="3629025" cy="3629025"/>
            </a:xfrm>
            <a:prstGeom prst="ellipse">
              <a:avLst/>
            </a:prstGeom>
            <a:grp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2C2AE-225A-4FF5-9460-B97BE67B4406}"/>
                </a:ext>
              </a:extLst>
            </p:cNvPr>
            <p:cNvSpPr txBox="1"/>
            <p:nvPr/>
          </p:nvSpPr>
          <p:spPr>
            <a:xfrm>
              <a:off x="1443037" y="1557892"/>
              <a:ext cx="3105150" cy="39241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i="1" spc="-100" dirty="0"/>
                <a:t>U</a:t>
              </a:r>
              <a:r>
                <a:rPr lang="en-US" sz="1950" spc="-100" dirty="0"/>
                <a:t> Numbers between 0 and 100</a:t>
              </a:r>
              <a:endParaRPr lang="en-BE" sz="1950" spc="-1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259C6CB-95EE-4E41-A975-9E62E24554E7}"/>
              </a:ext>
            </a:extLst>
          </p:cNvPr>
          <p:cNvSpPr/>
          <p:nvPr/>
        </p:nvSpPr>
        <p:spPr>
          <a:xfrm>
            <a:off x="3095625" y="3485129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pc="-100" dirty="0"/>
              <a:t>A</a:t>
            </a:r>
          </a:p>
          <a:p>
            <a:pPr algn="ctr"/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Numbers between </a:t>
            </a:r>
            <a:b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1 and 100 divisible by 3</a:t>
            </a:r>
            <a:endParaRPr lang="en-BE" sz="2000" spc="-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E6B0A-C7DB-4D30-900B-7F95A4574757}"/>
              </a:ext>
            </a:extLst>
          </p:cNvPr>
          <p:cNvSpPr txBox="1"/>
          <p:nvPr/>
        </p:nvSpPr>
        <p:spPr>
          <a:xfrm>
            <a:off x="7705725" y="3429000"/>
            <a:ext cx="242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  <a:r>
              <a:rPr lang="en-US" sz="3200" baseline="30000" dirty="0"/>
              <a:t>c</a:t>
            </a:r>
            <a:r>
              <a:rPr lang="en-US" sz="3200" dirty="0"/>
              <a:t> = ?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3854076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AA-E5F9-4C97-985E-71B98D1E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set: Example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EEEB2-F672-4EA8-B2A5-9CDD483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A066-82A5-44EE-ABA6-3451C787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98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8699-CD62-41A7-8A54-ABB2C147C17D}"/>
              </a:ext>
            </a:extLst>
          </p:cNvPr>
          <p:cNvGrpSpPr/>
          <p:nvPr/>
        </p:nvGrpSpPr>
        <p:grpSpPr>
          <a:xfrm>
            <a:off x="2743200" y="2008465"/>
            <a:ext cx="3629025" cy="4030107"/>
            <a:chOff x="1181100" y="1557892"/>
            <a:chExt cx="3629025" cy="403010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F9A994-E62A-41A5-B64B-F5C0B2D1E07D}"/>
                </a:ext>
              </a:extLst>
            </p:cNvPr>
            <p:cNvSpPr/>
            <p:nvPr/>
          </p:nvSpPr>
          <p:spPr>
            <a:xfrm>
              <a:off x="1181100" y="1958974"/>
              <a:ext cx="3629025" cy="3629025"/>
            </a:xfrm>
            <a:prstGeom prst="ellipse">
              <a:avLst/>
            </a:pr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2C2AE-225A-4FF5-9460-B97BE67B4406}"/>
                </a:ext>
              </a:extLst>
            </p:cNvPr>
            <p:cNvSpPr txBox="1"/>
            <p:nvPr/>
          </p:nvSpPr>
          <p:spPr>
            <a:xfrm>
              <a:off x="1443037" y="1557892"/>
              <a:ext cx="310515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i="1" spc="-100" dirty="0"/>
                <a:t>U</a:t>
              </a:r>
              <a:r>
                <a:rPr lang="en-US" sz="1950" spc="-100" dirty="0"/>
                <a:t> Numbers between 0 and 100</a:t>
              </a:r>
              <a:endParaRPr lang="en-BE" sz="1950" spc="-1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259C6CB-95EE-4E41-A975-9E62E24554E7}"/>
              </a:ext>
            </a:extLst>
          </p:cNvPr>
          <p:cNvSpPr/>
          <p:nvPr/>
        </p:nvSpPr>
        <p:spPr>
          <a:xfrm>
            <a:off x="3095625" y="3485129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pc="-100" dirty="0"/>
              <a:t>A </a:t>
            </a:r>
          </a:p>
          <a:p>
            <a:pPr algn="ctr"/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Numbers between </a:t>
            </a:r>
            <a:b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1 and 100 divisible by 3</a:t>
            </a:r>
            <a:endParaRPr lang="en-BE" sz="2000" spc="-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39E50-253D-46CB-838E-6F5DB2874FF1}"/>
              </a:ext>
            </a:extLst>
          </p:cNvPr>
          <p:cNvSpPr txBox="1"/>
          <p:nvPr/>
        </p:nvSpPr>
        <p:spPr>
          <a:xfrm>
            <a:off x="4367212" y="3146356"/>
            <a:ext cx="242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  <a:r>
              <a:rPr lang="en-US" sz="3200" baseline="30000" dirty="0"/>
              <a:t>c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1192712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49AA-E5F9-4C97-985E-71B98D1E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 of a set: Example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EEEB2-F672-4EA8-B2A5-9CDD483D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EA066-82A5-44EE-ABA6-3451C787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3AD64-197B-4482-B4A9-D25F52061334}" type="slidenum">
              <a:rPr lang="en-BE" smtClean="0"/>
              <a:t>99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8699-CD62-41A7-8A54-ABB2C147C17D}"/>
              </a:ext>
            </a:extLst>
          </p:cNvPr>
          <p:cNvGrpSpPr/>
          <p:nvPr/>
        </p:nvGrpSpPr>
        <p:grpSpPr>
          <a:xfrm>
            <a:off x="2743200" y="2008465"/>
            <a:ext cx="3629025" cy="4030107"/>
            <a:chOff x="1181100" y="1557892"/>
            <a:chExt cx="3629025" cy="403010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CF9A994-E62A-41A5-B64B-F5C0B2D1E07D}"/>
                </a:ext>
              </a:extLst>
            </p:cNvPr>
            <p:cNvSpPr/>
            <p:nvPr/>
          </p:nvSpPr>
          <p:spPr>
            <a:xfrm>
              <a:off x="1181100" y="1958974"/>
              <a:ext cx="3629025" cy="3629025"/>
            </a:xfrm>
            <a:prstGeom prst="ellipse">
              <a:avLst/>
            </a:pr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2C2AE-225A-4FF5-9460-B97BE67B4406}"/>
                </a:ext>
              </a:extLst>
            </p:cNvPr>
            <p:cNvSpPr txBox="1"/>
            <p:nvPr/>
          </p:nvSpPr>
          <p:spPr>
            <a:xfrm>
              <a:off x="1443037" y="1557892"/>
              <a:ext cx="310515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b="1" i="1" spc="-100" dirty="0"/>
                <a:t>U</a:t>
              </a:r>
              <a:r>
                <a:rPr lang="en-US" sz="1950" spc="-100" dirty="0"/>
                <a:t> Numbers between 0 and 100</a:t>
              </a:r>
              <a:endParaRPr lang="en-BE" sz="1950" spc="-1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259C6CB-95EE-4E41-A975-9E62E24554E7}"/>
              </a:ext>
            </a:extLst>
          </p:cNvPr>
          <p:cNvSpPr/>
          <p:nvPr/>
        </p:nvSpPr>
        <p:spPr>
          <a:xfrm>
            <a:off x="3095625" y="3485129"/>
            <a:ext cx="2133600" cy="2133600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spc="-100" dirty="0"/>
              <a:t>A </a:t>
            </a:r>
          </a:p>
          <a:p>
            <a:pPr algn="ctr"/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Numbers between </a:t>
            </a:r>
            <a:b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spc="-100" dirty="0">
                <a:solidFill>
                  <a:schemeClr val="bg2">
                    <a:lumMod val="50000"/>
                  </a:schemeClr>
                </a:solidFill>
              </a:rPr>
              <a:t>1 and 100 divisible by 3</a:t>
            </a:r>
            <a:endParaRPr lang="en-BE" sz="2000" spc="-1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CB5A09-E056-4249-AE3B-95650F8E1ECF}"/>
              </a:ext>
            </a:extLst>
          </p:cNvPr>
          <p:cNvGrpSpPr/>
          <p:nvPr/>
        </p:nvGrpSpPr>
        <p:grpSpPr>
          <a:xfrm>
            <a:off x="5772150" y="3805943"/>
            <a:ext cx="5029199" cy="830997"/>
            <a:chOff x="4210050" y="3355370"/>
            <a:chExt cx="5029199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1B7FA-7607-4C4E-BD7A-67CCDE1BE620}"/>
                </a:ext>
              </a:extLst>
            </p:cNvPr>
            <p:cNvSpPr txBox="1"/>
            <p:nvPr/>
          </p:nvSpPr>
          <p:spPr>
            <a:xfrm>
              <a:off x="5400676" y="3355370"/>
              <a:ext cx="3838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pc="-100" dirty="0"/>
                <a:t>Numbers between 0 and 100</a:t>
              </a:r>
              <a:br>
                <a:rPr lang="en-US" sz="2400" spc="-100" dirty="0"/>
              </a:br>
              <a:r>
                <a:rPr lang="en-US" sz="2400" b="1" spc="-100" dirty="0"/>
                <a:t>not</a:t>
              </a:r>
              <a:r>
                <a:rPr lang="en-US" sz="2400" spc="-100" dirty="0"/>
                <a:t> divisible by 3</a:t>
              </a:r>
              <a:endParaRPr lang="en-BE" sz="2400" spc="-1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DAB5DA6-1FCB-440E-BA21-3FC57F2B70C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4210050" y="3770869"/>
              <a:ext cx="1190626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8C73E4-CB74-4900-9B72-63EA548789B9}"/>
              </a:ext>
            </a:extLst>
          </p:cNvPr>
          <p:cNvSpPr txBox="1"/>
          <p:nvPr/>
        </p:nvSpPr>
        <p:spPr>
          <a:xfrm>
            <a:off x="4367212" y="3146356"/>
            <a:ext cx="242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  <a:r>
              <a:rPr lang="en-US" sz="3200" baseline="30000" dirty="0"/>
              <a:t>c</a:t>
            </a:r>
            <a:endParaRPr lang="en-BE" sz="3200" dirty="0"/>
          </a:p>
        </p:txBody>
      </p:sp>
    </p:spTree>
    <p:extLst>
      <p:ext uri="{BB962C8B-B14F-4D97-AF65-F5344CB8AC3E}">
        <p14:creationId xmlns:p14="http://schemas.microsoft.com/office/powerpoint/2010/main" val="20765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</TotalTime>
  <Words>13966</Words>
  <Application>Microsoft Office PowerPoint</Application>
  <PresentationFormat>Widescreen</PresentationFormat>
  <Paragraphs>2329</Paragraphs>
  <Slides>227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227</vt:i4>
      </vt:variant>
    </vt:vector>
  </HeadingPairs>
  <TitlesOfParts>
    <vt:vector size="234" baseType="lpstr">
      <vt:lpstr>Arial</vt:lpstr>
      <vt:lpstr>Calibri</vt:lpstr>
      <vt:lpstr>Cambria Math</vt:lpstr>
      <vt:lpstr>Courier New</vt:lpstr>
      <vt:lpstr>Gill Sans MT</vt:lpstr>
      <vt:lpstr>Gill Sans Nova</vt:lpstr>
      <vt:lpstr>Office Theme</vt:lpstr>
      <vt:lpstr>ELEMENTARY COMBINATORICS &amp; PROBABILITY</vt:lpstr>
      <vt:lpstr>today</vt:lpstr>
      <vt:lpstr>ABOUT ME</vt:lpstr>
      <vt:lpstr>ABOUT ME</vt:lpstr>
      <vt:lpstr>ABOUT ME</vt:lpstr>
      <vt:lpstr>ABOUT ME</vt:lpstr>
      <vt:lpstr>logistics</vt:lpstr>
      <vt:lpstr>logistics</vt:lpstr>
      <vt:lpstr>logistics</vt:lpstr>
      <vt:lpstr>logistics</vt:lpstr>
      <vt:lpstr>LET’S START!</vt:lpstr>
      <vt:lpstr>What is combinatorics</vt:lpstr>
      <vt:lpstr>What is combinatorics</vt:lpstr>
      <vt:lpstr>What is combinatorics</vt:lpstr>
      <vt:lpstr>What is combinatorics</vt:lpstr>
      <vt:lpstr>What is combinatorics</vt:lpstr>
      <vt:lpstr>What is combinatorics</vt:lpstr>
      <vt:lpstr>MOTIVATING EXAMPLE: LICENSE PLATES</vt:lpstr>
      <vt:lpstr>MOTIVATING EXAMPLE: LICENSE PLATES</vt:lpstr>
      <vt:lpstr>MOTIVATING EXAMPLE: LICENSE PLATES</vt:lpstr>
      <vt:lpstr>MOTIVATING EXAMPLE: LICENSE PLATES</vt:lpstr>
      <vt:lpstr>MOTIVATING EXAMPLE: LICENSE PLATES</vt:lpstr>
      <vt:lpstr>MOTIVATING EXAMPLE: LICENSE PLATES</vt:lpstr>
      <vt:lpstr>MOTIVATING EXAMPLE: PHONE NUMBERS</vt:lpstr>
      <vt:lpstr>MOTIVATING EXAMPLE: PHONE NUMBERS</vt:lpstr>
      <vt:lpstr>What is combinatorics</vt:lpstr>
      <vt:lpstr>Combinatorics: What ELSE for?</vt:lpstr>
      <vt:lpstr>Combinatorics: What ELSE for?</vt:lpstr>
      <vt:lpstr>Combinatorics: What ELSE for?</vt:lpstr>
      <vt:lpstr>Combinatorics: What ELSE for?</vt:lpstr>
      <vt:lpstr>SET THEORY</vt:lpstr>
      <vt:lpstr>SETS</vt:lpstr>
      <vt:lpstr>SETS</vt:lpstr>
      <vt:lpstr>SETS</vt:lpstr>
      <vt:lpstr>SETS</vt:lpstr>
      <vt:lpstr>SETS</vt:lpstr>
      <vt:lpstr>SETS</vt:lpstr>
      <vt:lpstr>SETS</vt:lpstr>
      <vt:lpstr>SOME basic NOTATION</vt:lpstr>
      <vt:lpstr>SOME basic NOTATION</vt:lpstr>
      <vt:lpstr>SOME basic NOTATION</vt:lpstr>
      <vt:lpstr>SOME basic NOTATION</vt:lpstr>
      <vt:lpstr>SOME basic NOTATION</vt:lpstr>
      <vt:lpstr>FINITE AND INFINITE SETS</vt:lpstr>
      <vt:lpstr>FINITE AND INFINITE SETS</vt:lpstr>
      <vt:lpstr>FINITE AND INFINITE SETS</vt:lpstr>
      <vt:lpstr>EMPTY SET</vt:lpstr>
      <vt:lpstr>EMPTY SET</vt:lpstr>
      <vt:lpstr>CARDINALITY OF A SET</vt:lpstr>
      <vt:lpstr>CARDINALITY OF A SET</vt:lpstr>
      <vt:lpstr>CARDINALITY OF A SET</vt:lpstr>
      <vt:lpstr>CARDINALITY OF A SET</vt:lpstr>
      <vt:lpstr>CARDINALITY OF A SET</vt:lpstr>
      <vt:lpstr>CARDINALITY OF A SET</vt:lpstr>
      <vt:lpstr>CARDINALITY OF A SET</vt:lpstr>
      <vt:lpstr>SUBSET OF A SET</vt:lpstr>
      <vt:lpstr>SUBSET OF A SET</vt:lpstr>
      <vt:lpstr>SUBSET OF A SET</vt:lpstr>
      <vt:lpstr>SUBSET OF A SET</vt:lpstr>
      <vt:lpstr>visualization</vt:lpstr>
      <vt:lpstr>OPERATIONS WITH SETS</vt:lpstr>
      <vt:lpstr>OPERATIONS ON SETS: UNION</vt:lpstr>
      <vt:lpstr>OPERATIONS ON SETS: UNION</vt:lpstr>
      <vt:lpstr>OPERATIONS ON SETS: UNION</vt:lpstr>
      <vt:lpstr>OPERATIONS ON SETS: UNION</vt:lpstr>
      <vt:lpstr>OPERATIONS ON SETS: INTERSECTION</vt:lpstr>
      <vt:lpstr>OPERATIONS ON SETS: INTERSECTION</vt:lpstr>
      <vt:lpstr>OPERATIONS ON SETS: INTERSECTION</vt:lpstr>
      <vt:lpstr>OPERATIONS ON SETS: INTERSECTION</vt:lpstr>
      <vt:lpstr>OPERATIONS ON SETS: INTERSECTION</vt:lpstr>
      <vt:lpstr>OPERATIONS ON SETS: INTERSECTION</vt:lpstr>
      <vt:lpstr>OPERATIONS ON SETS: INTERSECTION</vt:lpstr>
      <vt:lpstr>OPERATIONS ON SETS: INTERSECTION</vt:lpstr>
      <vt:lpstr>OPERATIONS ON SETS: DIFFERENCE</vt:lpstr>
      <vt:lpstr>OPERATIONS ON SETS: DIFFERENCE</vt:lpstr>
      <vt:lpstr>OPERATIONS ON SETS: DIFFERENCE</vt:lpstr>
      <vt:lpstr>OPERATIONS ON SETS: DIFFERENCE</vt:lpstr>
      <vt:lpstr>OPERATIONS ON SETS: DIFFERENCE</vt:lpstr>
      <vt:lpstr>OPERATIONS ON SETS: DIFFERENCE</vt:lpstr>
      <vt:lpstr>OPERATIONS ON SETS: DIFFERENCE</vt:lpstr>
      <vt:lpstr>OPERATIONS with sets: Venn’s diagrams</vt:lpstr>
      <vt:lpstr>OPERATIONS with sets: Venn’s diagrams</vt:lpstr>
      <vt:lpstr>OPERATIONS with sets: Venn’s diagrams</vt:lpstr>
      <vt:lpstr>OPERATIONS with sets: Venn’s diagrams</vt:lpstr>
      <vt:lpstr>OPERATIONS with sets: Venn’s diagrams</vt:lpstr>
      <vt:lpstr>OPERATIONS with sets: Venn’s diagrams</vt:lpstr>
      <vt:lpstr>OPERATIONS with sets: Venn’s diagrams</vt:lpstr>
      <vt:lpstr>Absorption law</vt:lpstr>
      <vt:lpstr>Absorption law</vt:lpstr>
      <vt:lpstr>Absorption law</vt:lpstr>
      <vt:lpstr>Absorption law</vt:lpstr>
      <vt:lpstr>Complement of a set</vt:lpstr>
      <vt:lpstr>Complement of a set</vt:lpstr>
      <vt:lpstr>Complement of a set: Example</vt:lpstr>
      <vt:lpstr>Complement of a set: Example</vt:lpstr>
      <vt:lpstr>Complement of a set: Example</vt:lpstr>
      <vt:lpstr>Complement of a set: Example</vt:lpstr>
      <vt:lpstr>Complement of a set: Example</vt:lpstr>
      <vt:lpstr>Complement of a set: Example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SHORT QUIZ</vt:lpstr>
      <vt:lpstr>OTHER LAWS</vt:lpstr>
      <vt:lpstr>Cartesian product</vt:lpstr>
      <vt:lpstr>Cartesian product: example</vt:lpstr>
      <vt:lpstr>Cartesian product: example</vt:lpstr>
      <vt:lpstr>Cartesian product: example</vt:lpstr>
      <vt:lpstr>Cartesian product: example</vt:lpstr>
      <vt:lpstr>Cartesian product: example</vt:lpstr>
      <vt:lpstr>BACK TO COUNTING…</vt:lpstr>
      <vt:lpstr>ADDITION PRINCIPLE</vt:lpstr>
      <vt:lpstr>Rule of sum: EXAMPLE</vt:lpstr>
      <vt:lpstr>Rule of sum: EXAMPLE</vt:lpstr>
      <vt:lpstr>Rule of sum: EXAMPLE</vt:lpstr>
      <vt:lpstr>Rule of sum: EXAMPLE</vt:lpstr>
      <vt:lpstr>Rule of sum: EXAMPLE</vt:lpstr>
      <vt:lpstr>Rule of sum: EXAMPLE</vt:lpstr>
      <vt:lpstr>Rule of sum</vt:lpstr>
      <vt:lpstr>RULE OF SUM (SET THEORY)</vt:lpstr>
      <vt:lpstr>RULE OF SUM (SET THEORY)</vt:lpstr>
      <vt:lpstr>RULE OF SUM (SET THEORY)</vt:lpstr>
      <vt:lpstr>RULE OF SUM (SET THEORY)</vt:lpstr>
      <vt:lpstr>RULE OF SUM (SET THEORY)</vt:lpstr>
      <vt:lpstr>RULE OF SUM (SET THEORY)</vt:lpstr>
      <vt:lpstr>MULTIPLICATION PRINCIPLE</vt:lpstr>
      <vt:lpstr>RULE OF PRODUCT informally</vt:lpstr>
      <vt:lpstr>RULE OF PRODUCT: EXAMPLE 1</vt:lpstr>
      <vt:lpstr>RULE OF PRODUCT: EXAMPLE 1</vt:lpstr>
      <vt:lpstr>RULE OF PRODUCT: EXAMPLE 1</vt:lpstr>
      <vt:lpstr>RULE OF PRODUCT: EXAMPLE 1</vt:lpstr>
      <vt:lpstr>RULE OF PRODUCT: EXAMPLE 1</vt:lpstr>
      <vt:lpstr>RULE OF PRODUCT: EXAMPLE 1</vt:lpstr>
      <vt:lpstr>RULE OF PRODUCT: EXAMPLE 1</vt:lpstr>
      <vt:lpstr>RULE OF PRODUCT: EXAMPLE 1</vt:lpstr>
      <vt:lpstr>RULE OF PRODUCT: EXAMPLE 1</vt:lpstr>
      <vt:lpstr>RULE OF PRODUCT: EXAMPLE 1</vt:lpstr>
      <vt:lpstr>Rule of product (set theory)</vt:lpstr>
      <vt:lpstr>Rule of product (set theory)</vt:lpstr>
      <vt:lpstr>Rule of product (set theory)</vt:lpstr>
      <vt:lpstr>Rule of product (set theory)</vt:lpstr>
      <vt:lpstr>Rule of product (set theory)</vt:lpstr>
      <vt:lpstr>Rule of product (set theory)</vt:lpstr>
      <vt:lpstr>Rule of product (set theory)</vt:lpstr>
      <vt:lpstr>RULE OF PRODUCT: EXAMPLE 2</vt:lpstr>
      <vt:lpstr>RULE OF PRODUCT: EXAMPLE 2</vt:lpstr>
      <vt:lpstr>RULE OF PRODUCT: EXAMPLE 2</vt:lpstr>
      <vt:lpstr>Rule of product: example 3</vt:lpstr>
      <vt:lpstr>Rule of product: example 3</vt:lpstr>
      <vt:lpstr>Rule of product: example 3</vt:lpstr>
      <vt:lpstr>Rule of product: example 3</vt:lpstr>
      <vt:lpstr>MORE EXAMPLES</vt:lpstr>
      <vt:lpstr>Sum &amp; product rules  in programming</vt:lpstr>
      <vt:lpstr>Sum &amp; product rules  in programming</vt:lpstr>
      <vt:lpstr>Sum &amp; product rules  in programming</vt:lpstr>
      <vt:lpstr>Sum &amp; product rules  in programming</vt:lpstr>
      <vt:lpstr>Sum &amp; product rules  in programming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6-BIT STRINGS</vt:lpstr>
      <vt:lpstr>Number of bit strings of length 6 or less</vt:lpstr>
      <vt:lpstr>Number of bit strings of length 6 or less</vt:lpstr>
      <vt:lpstr>Number of bit strings of length 6 or less</vt:lpstr>
      <vt:lpstr>Number of bit strings of length 6 or less</vt:lpstr>
      <vt:lpstr>Number of bit strings of length 6 or less</vt:lpstr>
      <vt:lpstr>Number of bit strings of length 6 or less</vt:lpstr>
      <vt:lpstr>Subsets of a set</vt:lpstr>
      <vt:lpstr>Subsets of a set</vt:lpstr>
      <vt:lpstr>Subsets of a set</vt:lpstr>
      <vt:lpstr>Subsets of a set</vt:lpstr>
      <vt:lpstr>Subsets of a set</vt:lpstr>
      <vt:lpstr>Subsets of a set</vt:lpstr>
      <vt:lpstr>Number of subsets of a set</vt:lpstr>
      <vt:lpstr>Number of subsets of a set</vt:lpstr>
      <vt:lpstr>Number of subsets of a set</vt:lpstr>
      <vt:lpstr>Number of subsets of a set</vt:lpstr>
      <vt:lpstr>Number of subsets of a set</vt:lpstr>
      <vt:lpstr>Number of subsets of a set</vt:lpstr>
      <vt:lpstr>Number of subsets of a set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Example: Number of passwords</vt:lpstr>
      <vt:lpstr>OTHER USEFUL TRICKS</vt:lpstr>
      <vt:lpstr>COUNTING ONE THING  BY COUNTING ANOTHER</vt:lpstr>
      <vt:lpstr>COUNTING ONE THING  BY COUNTING ANOTHER</vt:lpstr>
      <vt:lpstr>COUNTING ONE THING  BY COUNTING ANOTHER</vt:lpstr>
      <vt:lpstr>COUNTING ONE THING  BY COUNTING ANOTHER</vt:lpstr>
      <vt:lpstr>NUMBER OF HANDSHAKES</vt:lpstr>
      <vt:lpstr>NUMBER OF HANDSHAKES</vt:lpstr>
      <vt:lpstr>NUMBER OF HANDSHAKES</vt:lpstr>
      <vt:lpstr>NUMBER OF HANDSHAKES</vt:lpstr>
      <vt:lpstr>NUMBER OF HANDSHAKES</vt:lpstr>
      <vt:lpstr>NUMBER OF HANDSHAKES</vt:lpstr>
      <vt:lpstr>NUMBER OF HANDSHAKES</vt:lpstr>
      <vt:lpstr>LET’S PRACTICE</vt:lpstr>
      <vt:lpstr>To sum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Evgenia Korneva</dc:creator>
  <cp:lastModifiedBy>Evgenia Korneva</cp:lastModifiedBy>
  <cp:revision>4</cp:revision>
  <dcterms:created xsi:type="dcterms:W3CDTF">2021-02-18T18:57:40Z</dcterms:created>
  <dcterms:modified xsi:type="dcterms:W3CDTF">2021-03-15T07:48:13Z</dcterms:modified>
</cp:coreProperties>
</file>